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321" r:id="rId5"/>
    <p:sldId id="672" r:id="rId6"/>
    <p:sldId id="685" r:id="rId7"/>
    <p:sldId id="679" r:id="rId8"/>
    <p:sldId id="680" r:id="rId9"/>
    <p:sldId id="681" r:id="rId10"/>
    <p:sldId id="682" r:id="rId11"/>
    <p:sldId id="683" r:id="rId12"/>
    <p:sldId id="684" r:id="rId13"/>
    <p:sldId id="676" r:id="rId14"/>
    <p:sldId id="677" r:id="rId15"/>
    <p:sldId id="686" r:id="rId16"/>
    <p:sldId id="687" r:id="rId17"/>
    <p:sldId id="688" r:id="rId18"/>
    <p:sldId id="689" r:id="rId19"/>
    <p:sldId id="678" r:id="rId20"/>
    <p:sldId id="673" r:id="rId21"/>
    <p:sldId id="690" r:id="rId22"/>
    <p:sldId id="691" r:id="rId23"/>
    <p:sldId id="674" r:id="rId24"/>
    <p:sldId id="695" r:id="rId25"/>
    <p:sldId id="692" r:id="rId26"/>
    <p:sldId id="693" r:id="rId27"/>
    <p:sldId id="696" r:id="rId28"/>
    <p:sldId id="675" r:id="rId29"/>
    <p:sldId id="694" r:id="rId30"/>
    <p:sldId id="670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487E"/>
    <a:srgbClr val="919D9D"/>
    <a:srgbClr val="5B7F95"/>
    <a:srgbClr val="C3B525"/>
    <a:srgbClr val="8BAEA2"/>
    <a:srgbClr val="ED8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C3A325-1A06-45A1-9291-D577CE59FAF3}" v="53" dt="2020-09-28T19:03:13.4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0"/>
    <p:restoredTop sz="80817"/>
  </p:normalViewPr>
  <p:slideViewPr>
    <p:cSldViewPr>
      <p:cViewPr varScale="1">
        <p:scale>
          <a:sx n="88" d="100"/>
          <a:sy n="88" d="100"/>
        </p:scale>
        <p:origin x="17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449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4" Type="http://schemas.openxmlformats.org/officeDocument/2006/relationships/image" Target="../media/image4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4" Type="http://schemas.openxmlformats.org/officeDocument/2006/relationships/image" Target="../media/image45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4" Type="http://schemas.openxmlformats.org/officeDocument/2006/relationships/image" Target="../media/image49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sv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svg"/><Relationship Id="rId4" Type="http://schemas.openxmlformats.org/officeDocument/2006/relationships/image" Target="../media/image56.svg"/><Relationship Id="rId9" Type="http://schemas.openxmlformats.org/officeDocument/2006/relationships/image" Target="../media/image6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4" Type="http://schemas.openxmlformats.org/officeDocument/2006/relationships/image" Target="../media/image4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4" Type="http://schemas.openxmlformats.org/officeDocument/2006/relationships/image" Target="../media/image4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4" Type="http://schemas.openxmlformats.org/officeDocument/2006/relationships/image" Target="../media/image49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sv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svg"/><Relationship Id="rId4" Type="http://schemas.openxmlformats.org/officeDocument/2006/relationships/image" Target="../media/image56.svg"/><Relationship Id="rId9" Type="http://schemas.openxmlformats.org/officeDocument/2006/relationships/image" Target="../media/image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A4BF89-F1BA-4990-8E4A-07F3514FB0F6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3B750C6-3B2E-491C-A974-EB5BA2B7DCAA}">
      <dgm:prSet/>
      <dgm:spPr/>
      <dgm:t>
        <a:bodyPr/>
        <a:lstStyle/>
        <a:p>
          <a:r>
            <a:rPr lang="en-US"/>
            <a:t>Complex, interdependent issues</a:t>
          </a:r>
        </a:p>
      </dgm:t>
    </dgm:pt>
    <dgm:pt modelId="{28C19C55-7F51-44F5-BA34-77F8F114F724}" type="parTrans" cxnId="{9FB81874-900A-4937-B365-1C422F518C80}">
      <dgm:prSet/>
      <dgm:spPr/>
      <dgm:t>
        <a:bodyPr/>
        <a:lstStyle/>
        <a:p>
          <a:endParaRPr lang="en-US"/>
        </a:p>
      </dgm:t>
    </dgm:pt>
    <dgm:pt modelId="{DE93683C-E14A-4B45-BCB0-248B5D859815}" type="sibTrans" cxnId="{9FB81874-900A-4937-B365-1C422F518C80}">
      <dgm:prSet/>
      <dgm:spPr/>
      <dgm:t>
        <a:bodyPr/>
        <a:lstStyle/>
        <a:p>
          <a:endParaRPr lang="en-US"/>
        </a:p>
      </dgm:t>
    </dgm:pt>
    <dgm:pt modelId="{9ED84199-D9FD-4D3F-B168-337A12CEDCE3}">
      <dgm:prSet/>
      <dgm:spPr/>
      <dgm:t>
        <a:bodyPr/>
        <a:lstStyle/>
        <a:p>
          <a:r>
            <a:rPr lang="en-US"/>
            <a:t>Lack a clear problem definition</a:t>
          </a:r>
        </a:p>
      </dgm:t>
    </dgm:pt>
    <dgm:pt modelId="{65F37D56-811F-472B-B841-157B67A2F757}" type="parTrans" cxnId="{E0565374-38F9-48BE-89B7-86B8FF2A0AF4}">
      <dgm:prSet/>
      <dgm:spPr/>
      <dgm:t>
        <a:bodyPr/>
        <a:lstStyle/>
        <a:p>
          <a:endParaRPr lang="en-US"/>
        </a:p>
      </dgm:t>
    </dgm:pt>
    <dgm:pt modelId="{45E7B1F8-5AF6-4668-90A5-E014C714DC1E}" type="sibTrans" cxnId="{E0565374-38F9-48BE-89B7-86B8FF2A0AF4}">
      <dgm:prSet/>
      <dgm:spPr/>
      <dgm:t>
        <a:bodyPr/>
        <a:lstStyle/>
        <a:p>
          <a:endParaRPr lang="en-US"/>
        </a:p>
      </dgm:t>
    </dgm:pt>
    <dgm:pt modelId="{FF528FE1-F475-483F-8D8E-AD329096692F}">
      <dgm:prSet/>
      <dgm:spPr/>
      <dgm:t>
        <a:bodyPr/>
        <a:lstStyle/>
        <a:p>
          <a:r>
            <a:rPr lang="en-US"/>
            <a:t>Conflicting values and perspectives </a:t>
          </a:r>
        </a:p>
      </dgm:t>
    </dgm:pt>
    <dgm:pt modelId="{9DBBE3BE-FF4E-4B74-8F06-E39989F5E148}" type="parTrans" cxnId="{1C1E1DEF-8EAE-4463-AB11-8766E808C996}">
      <dgm:prSet/>
      <dgm:spPr/>
      <dgm:t>
        <a:bodyPr/>
        <a:lstStyle/>
        <a:p>
          <a:endParaRPr lang="en-US"/>
        </a:p>
      </dgm:t>
    </dgm:pt>
    <dgm:pt modelId="{D240D18A-9F5A-4AA4-BF22-9EEBCC84CC05}" type="sibTrans" cxnId="{1C1E1DEF-8EAE-4463-AB11-8766E808C996}">
      <dgm:prSet/>
      <dgm:spPr/>
      <dgm:t>
        <a:bodyPr/>
        <a:lstStyle/>
        <a:p>
          <a:endParaRPr lang="en-US"/>
        </a:p>
      </dgm:t>
    </dgm:pt>
    <dgm:pt modelId="{7E166344-F858-49D6-AE94-5A6136D68C79}">
      <dgm:prSet/>
      <dgm:spPr/>
      <dgm:t>
        <a:bodyPr/>
        <a:lstStyle/>
        <a:p>
          <a:r>
            <a:rPr lang="en-US"/>
            <a:t>Multiple stakeholders</a:t>
          </a:r>
        </a:p>
      </dgm:t>
    </dgm:pt>
    <dgm:pt modelId="{AD28374F-26F8-473A-8FBA-607B72656749}" type="parTrans" cxnId="{7E3EB7D6-F467-4C20-BA0E-C4E772DC08AE}">
      <dgm:prSet/>
      <dgm:spPr/>
      <dgm:t>
        <a:bodyPr/>
        <a:lstStyle/>
        <a:p>
          <a:endParaRPr lang="en-US"/>
        </a:p>
      </dgm:t>
    </dgm:pt>
    <dgm:pt modelId="{30AFF7D1-3216-4E80-8A30-4BD644CEBD58}" type="sibTrans" cxnId="{7E3EB7D6-F467-4C20-BA0E-C4E772DC08AE}">
      <dgm:prSet/>
      <dgm:spPr/>
      <dgm:t>
        <a:bodyPr/>
        <a:lstStyle/>
        <a:p>
          <a:endParaRPr lang="en-US"/>
        </a:p>
      </dgm:t>
    </dgm:pt>
    <dgm:pt modelId="{C705715A-45BC-4B2C-89A8-16D2844DF22A}">
      <dgm:prSet/>
      <dgm:spPr/>
      <dgm:t>
        <a:bodyPr/>
        <a:lstStyle/>
        <a:p>
          <a:r>
            <a:rPr lang="en-US"/>
            <a:t>No right or wrong, only better or worse</a:t>
          </a:r>
        </a:p>
      </dgm:t>
    </dgm:pt>
    <dgm:pt modelId="{02DE2A45-9351-4460-94DF-49CEAC183C07}" type="parTrans" cxnId="{CC43EC29-4C48-449F-9248-C3F2266CB718}">
      <dgm:prSet/>
      <dgm:spPr/>
      <dgm:t>
        <a:bodyPr/>
        <a:lstStyle/>
        <a:p>
          <a:endParaRPr lang="en-US"/>
        </a:p>
      </dgm:t>
    </dgm:pt>
    <dgm:pt modelId="{5B9D73CE-548A-4140-A574-EF22B2687335}" type="sibTrans" cxnId="{CC43EC29-4C48-449F-9248-C3F2266CB718}">
      <dgm:prSet/>
      <dgm:spPr/>
      <dgm:t>
        <a:bodyPr/>
        <a:lstStyle/>
        <a:p>
          <a:endParaRPr lang="en-US"/>
        </a:p>
      </dgm:t>
    </dgm:pt>
    <dgm:pt modelId="{F9642158-11CC-440F-8601-26A70A5BF816}">
      <dgm:prSet/>
      <dgm:spPr/>
      <dgm:t>
        <a:bodyPr/>
        <a:lstStyle/>
        <a:p>
          <a:r>
            <a:rPr lang="en-US"/>
            <a:t>Key to success is collaboration &amp; engagement</a:t>
          </a:r>
        </a:p>
      </dgm:t>
    </dgm:pt>
    <dgm:pt modelId="{C819F08C-7402-4CFC-890E-E551FAB9CC76}" type="parTrans" cxnId="{E6977BDD-901B-4398-BE7C-5A69D5372E29}">
      <dgm:prSet/>
      <dgm:spPr/>
      <dgm:t>
        <a:bodyPr/>
        <a:lstStyle/>
        <a:p>
          <a:endParaRPr lang="en-US"/>
        </a:p>
      </dgm:t>
    </dgm:pt>
    <dgm:pt modelId="{8E43DFA2-1C00-467D-A786-845F74563351}" type="sibTrans" cxnId="{E6977BDD-901B-4398-BE7C-5A69D5372E29}">
      <dgm:prSet/>
      <dgm:spPr/>
      <dgm:t>
        <a:bodyPr/>
        <a:lstStyle/>
        <a:p>
          <a:endParaRPr lang="en-US"/>
        </a:p>
      </dgm:t>
    </dgm:pt>
    <dgm:pt modelId="{B2EBC436-EC94-434A-B68A-0A9AC84AB49C}" type="pres">
      <dgm:prSet presAssocID="{31A4BF89-F1BA-4990-8E4A-07F3514FB0F6}" presName="root" presStyleCnt="0">
        <dgm:presLayoutVars>
          <dgm:dir/>
          <dgm:resizeHandles val="exact"/>
        </dgm:presLayoutVars>
      </dgm:prSet>
      <dgm:spPr/>
    </dgm:pt>
    <dgm:pt modelId="{B1CE1ADA-3340-4A9E-955C-3B5AAE185888}" type="pres">
      <dgm:prSet presAssocID="{63B750C6-3B2E-491C-A974-EB5BA2B7DCAA}" presName="compNode" presStyleCnt="0"/>
      <dgm:spPr/>
    </dgm:pt>
    <dgm:pt modelId="{11893F76-E0D3-42AC-BFF1-5B1C6BFF3ABA}" type="pres">
      <dgm:prSet presAssocID="{63B750C6-3B2E-491C-A974-EB5BA2B7DCA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zzle"/>
        </a:ext>
      </dgm:extLst>
    </dgm:pt>
    <dgm:pt modelId="{9E46EFC2-EBAE-4A80-A171-1256DA536D67}" type="pres">
      <dgm:prSet presAssocID="{63B750C6-3B2E-491C-A974-EB5BA2B7DCAA}" presName="spaceRect" presStyleCnt="0"/>
      <dgm:spPr/>
    </dgm:pt>
    <dgm:pt modelId="{845CC0F6-1426-47F6-A1DD-C8DCABEE3571}" type="pres">
      <dgm:prSet presAssocID="{63B750C6-3B2E-491C-A974-EB5BA2B7DCAA}" presName="textRect" presStyleLbl="revTx" presStyleIdx="0" presStyleCnt="6">
        <dgm:presLayoutVars>
          <dgm:chMax val="1"/>
          <dgm:chPref val="1"/>
        </dgm:presLayoutVars>
      </dgm:prSet>
      <dgm:spPr/>
    </dgm:pt>
    <dgm:pt modelId="{E90413D4-D0FA-44F8-94FE-A5D0F7F21534}" type="pres">
      <dgm:prSet presAssocID="{DE93683C-E14A-4B45-BCB0-248B5D859815}" presName="sibTrans" presStyleCnt="0"/>
      <dgm:spPr/>
    </dgm:pt>
    <dgm:pt modelId="{4F723AD7-3F54-4C62-8B0C-242885A97F2A}" type="pres">
      <dgm:prSet presAssocID="{9ED84199-D9FD-4D3F-B168-337A12CEDCE3}" presName="compNode" presStyleCnt="0"/>
      <dgm:spPr/>
    </dgm:pt>
    <dgm:pt modelId="{E1342097-3F5D-4463-8B21-7FCE2F8E2DF2}" type="pres">
      <dgm:prSet presAssocID="{9ED84199-D9FD-4D3F-B168-337A12CEDCE3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BCC05B69-849F-4842-B03E-17E0B3242599}" type="pres">
      <dgm:prSet presAssocID="{9ED84199-D9FD-4D3F-B168-337A12CEDCE3}" presName="spaceRect" presStyleCnt="0"/>
      <dgm:spPr/>
    </dgm:pt>
    <dgm:pt modelId="{26E86323-B688-4BC0-BE6D-2BB7D42BE517}" type="pres">
      <dgm:prSet presAssocID="{9ED84199-D9FD-4D3F-B168-337A12CEDCE3}" presName="textRect" presStyleLbl="revTx" presStyleIdx="1" presStyleCnt="6">
        <dgm:presLayoutVars>
          <dgm:chMax val="1"/>
          <dgm:chPref val="1"/>
        </dgm:presLayoutVars>
      </dgm:prSet>
      <dgm:spPr/>
    </dgm:pt>
    <dgm:pt modelId="{7C395631-4B41-43E9-8031-B69A966E2E90}" type="pres">
      <dgm:prSet presAssocID="{45E7B1F8-5AF6-4668-90A5-E014C714DC1E}" presName="sibTrans" presStyleCnt="0"/>
      <dgm:spPr/>
    </dgm:pt>
    <dgm:pt modelId="{CF0EE6AC-A22A-4DA5-B955-ACD9F16C9B2A}" type="pres">
      <dgm:prSet presAssocID="{FF528FE1-F475-483F-8D8E-AD329096692F}" presName="compNode" presStyleCnt="0"/>
      <dgm:spPr/>
    </dgm:pt>
    <dgm:pt modelId="{7D8F59E9-9386-403E-903C-5A32FDEF9C9E}" type="pres">
      <dgm:prSet presAssocID="{FF528FE1-F475-483F-8D8E-AD329096692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3F17F7A-20B9-4B0D-B11D-ED10251761F6}" type="pres">
      <dgm:prSet presAssocID="{FF528FE1-F475-483F-8D8E-AD329096692F}" presName="spaceRect" presStyleCnt="0"/>
      <dgm:spPr/>
    </dgm:pt>
    <dgm:pt modelId="{C84031AD-E51B-488F-8909-C889FF698B0D}" type="pres">
      <dgm:prSet presAssocID="{FF528FE1-F475-483F-8D8E-AD329096692F}" presName="textRect" presStyleLbl="revTx" presStyleIdx="2" presStyleCnt="6">
        <dgm:presLayoutVars>
          <dgm:chMax val="1"/>
          <dgm:chPref val="1"/>
        </dgm:presLayoutVars>
      </dgm:prSet>
      <dgm:spPr/>
    </dgm:pt>
    <dgm:pt modelId="{A9A1B10F-A6A3-42DC-841C-C0AB4EBE9882}" type="pres">
      <dgm:prSet presAssocID="{D240D18A-9F5A-4AA4-BF22-9EEBCC84CC05}" presName="sibTrans" presStyleCnt="0"/>
      <dgm:spPr/>
    </dgm:pt>
    <dgm:pt modelId="{456B676C-1702-4E40-9C2F-283A055FB4F0}" type="pres">
      <dgm:prSet presAssocID="{7E166344-F858-49D6-AE94-5A6136D68C79}" presName="compNode" presStyleCnt="0"/>
      <dgm:spPr/>
    </dgm:pt>
    <dgm:pt modelId="{A67E5BE8-11DD-44E2-8CB8-A1F5582AAC7E}" type="pres">
      <dgm:prSet presAssocID="{7E166344-F858-49D6-AE94-5A6136D68C7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F81DE673-F400-4B51-9D76-AC002C1C858B}" type="pres">
      <dgm:prSet presAssocID="{7E166344-F858-49D6-AE94-5A6136D68C79}" presName="spaceRect" presStyleCnt="0"/>
      <dgm:spPr/>
    </dgm:pt>
    <dgm:pt modelId="{D19394B9-00D2-48D5-8BFC-C1949590F76C}" type="pres">
      <dgm:prSet presAssocID="{7E166344-F858-49D6-AE94-5A6136D68C79}" presName="textRect" presStyleLbl="revTx" presStyleIdx="3" presStyleCnt="6">
        <dgm:presLayoutVars>
          <dgm:chMax val="1"/>
          <dgm:chPref val="1"/>
        </dgm:presLayoutVars>
      </dgm:prSet>
      <dgm:spPr/>
    </dgm:pt>
    <dgm:pt modelId="{385B5471-1E6F-4150-AE7A-7C8B327D2D60}" type="pres">
      <dgm:prSet presAssocID="{30AFF7D1-3216-4E80-8A30-4BD644CEBD58}" presName="sibTrans" presStyleCnt="0"/>
      <dgm:spPr/>
    </dgm:pt>
    <dgm:pt modelId="{76300C7D-BEAB-406F-B2DA-AD801892FFC2}" type="pres">
      <dgm:prSet presAssocID="{C705715A-45BC-4B2C-89A8-16D2844DF22A}" presName="compNode" presStyleCnt="0"/>
      <dgm:spPr/>
    </dgm:pt>
    <dgm:pt modelId="{D0BE8A1A-6A75-460C-A73D-210F8D7022DE}" type="pres">
      <dgm:prSet presAssocID="{C705715A-45BC-4B2C-89A8-16D2844DF22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4FAD0789-49A3-4B45-91E9-1528AFC96552}" type="pres">
      <dgm:prSet presAssocID="{C705715A-45BC-4B2C-89A8-16D2844DF22A}" presName="spaceRect" presStyleCnt="0"/>
      <dgm:spPr/>
    </dgm:pt>
    <dgm:pt modelId="{CA3AE86B-1D51-4BEA-AFC4-4C5FEBC89FEE}" type="pres">
      <dgm:prSet presAssocID="{C705715A-45BC-4B2C-89A8-16D2844DF22A}" presName="textRect" presStyleLbl="revTx" presStyleIdx="4" presStyleCnt="6">
        <dgm:presLayoutVars>
          <dgm:chMax val="1"/>
          <dgm:chPref val="1"/>
        </dgm:presLayoutVars>
      </dgm:prSet>
      <dgm:spPr/>
    </dgm:pt>
    <dgm:pt modelId="{CCF72FEB-D552-4ECC-A9AA-3B52A6F6BF59}" type="pres">
      <dgm:prSet presAssocID="{5B9D73CE-548A-4140-A574-EF22B2687335}" presName="sibTrans" presStyleCnt="0"/>
      <dgm:spPr/>
    </dgm:pt>
    <dgm:pt modelId="{A92485E4-3FB5-4BCE-AD4C-BC0937728A68}" type="pres">
      <dgm:prSet presAssocID="{F9642158-11CC-440F-8601-26A70A5BF816}" presName="compNode" presStyleCnt="0"/>
      <dgm:spPr/>
    </dgm:pt>
    <dgm:pt modelId="{F1D604A2-57EE-4BE8-ADE9-B91896F24587}" type="pres">
      <dgm:prSet presAssocID="{F9642158-11CC-440F-8601-26A70A5BF81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AB654F1D-42E5-41E4-9261-2325E810F2C8}" type="pres">
      <dgm:prSet presAssocID="{F9642158-11CC-440F-8601-26A70A5BF816}" presName="spaceRect" presStyleCnt="0"/>
      <dgm:spPr/>
    </dgm:pt>
    <dgm:pt modelId="{42368966-F620-48F8-8F20-2A749ECDBD37}" type="pres">
      <dgm:prSet presAssocID="{F9642158-11CC-440F-8601-26A70A5BF816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084EEF26-8EFB-41E9-A4FC-A48CCDED8860}" type="presOf" srcId="{FF528FE1-F475-483F-8D8E-AD329096692F}" destId="{C84031AD-E51B-488F-8909-C889FF698B0D}" srcOrd="0" destOrd="0" presId="urn:microsoft.com/office/officeart/2018/2/layout/IconLabelList"/>
    <dgm:cxn modelId="{CC43EC29-4C48-449F-9248-C3F2266CB718}" srcId="{31A4BF89-F1BA-4990-8E4A-07F3514FB0F6}" destId="{C705715A-45BC-4B2C-89A8-16D2844DF22A}" srcOrd="4" destOrd="0" parTransId="{02DE2A45-9351-4460-94DF-49CEAC183C07}" sibTransId="{5B9D73CE-548A-4140-A574-EF22B2687335}"/>
    <dgm:cxn modelId="{5C76852F-480A-4111-A070-7110C602AC74}" type="presOf" srcId="{C705715A-45BC-4B2C-89A8-16D2844DF22A}" destId="{CA3AE86B-1D51-4BEA-AFC4-4C5FEBC89FEE}" srcOrd="0" destOrd="0" presId="urn:microsoft.com/office/officeart/2018/2/layout/IconLabelList"/>
    <dgm:cxn modelId="{3E55B341-7135-4AB2-BAB7-8F39A55974E0}" type="presOf" srcId="{F9642158-11CC-440F-8601-26A70A5BF816}" destId="{42368966-F620-48F8-8F20-2A749ECDBD37}" srcOrd="0" destOrd="0" presId="urn:microsoft.com/office/officeart/2018/2/layout/IconLabelList"/>
    <dgm:cxn modelId="{ABEDD148-3300-470E-A276-68F37F091A40}" type="presOf" srcId="{9ED84199-D9FD-4D3F-B168-337A12CEDCE3}" destId="{26E86323-B688-4BC0-BE6D-2BB7D42BE517}" srcOrd="0" destOrd="0" presId="urn:microsoft.com/office/officeart/2018/2/layout/IconLabelList"/>
    <dgm:cxn modelId="{9FB81874-900A-4937-B365-1C422F518C80}" srcId="{31A4BF89-F1BA-4990-8E4A-07F3514FB0F6}" destId="{63B750C6-3B2E-491C-A974-EB5BA2B7DCAA}" srcOrd="0" destOrd="0" parTransId="{28C19C55-7F51-44F5-BA34-77F8F114F724}" sibTransId="{DE93683C-E14A-4B45-BCB0-248B5D859815}"/>
    <dgm:cxn modelId="{E0565374-38F9-48BE-89B7-86B8FF2A0AF4}" srcId="{31A4BF89-F1BA-4990-8E4A-07F3514FB0F6}" destId="{9ED84199-D9FD-4D3F-B168-337A12CEDCE3}" srcOrd="1" destOrd="0" parTransId="{65F37D56-811F-472B-B841-157B67A2F757}" sibTransId="{45E7B1F8-5AF6-4668-90A5-E014C714DC1E}"/>
    <dgm:cxn modelId="{CF403AA5-E9AA-49C5-94D8-24E23E33CA21}" type="presOf" srcId="{7E166344-F858-49D6-AE94-5A6136D68C79}" destId="{D19394B9-00D2-48D5-8BFC-C1949590F76C}" srcOrd="0" destOrd="0" presId="urn:microsoft.com/office/officeart/2018/2/layout/IconLabelList"/>
    <dgm:cxn modelId="{4CC436B8-68C5-40D6-A72B-E929126113DC}" type="presOf" srcId="{31A4BF89-F1BA-4990-8E4A-07F3514FB0F6}" destId="{B2EBC436-EC94-434A-B68A-0A9AC84AB49C}" srcOrd="0" destOrd="0" presId="urn:microsoft.com/office/officeart/2018/2/layout/IconLabelList"/>
    <dgm:cxn modelId="{7E3EB7D6-F467-4C20-BA0E-C4E772DC08AE}" srcId="{31A4BF89-F1BA-4990-8E4A-07F3514FB0F6}" destId="{7E166344-F858-49D6-AE94-5A6136D68C79}" srcOrd="3" destOrd="0" parTransId="{AD28374F-26F8-473A-8FBA-607B72656749}" sibTransId="{30AFF7D1-3216-4E80-8A30-4BD644CEBD58}"/>
    <dgm:cxn modelId="{E6977BDD-901B-4398-BE7C-5A69D5372E29}" srcId="{31A4BF89-F1BA-4990-8E4A-07F3514FB0F6}" destId="{F9642158-11CC-440F-8601-26A70A5BF816}" srcOrd="5" destOrd="0" parTransId="{C819F08C-7402-4CFC-890E-E551FAB9CC76}" sibTransId="{8E43DFA2-1C00-467D-A786-845F74563351}"/>
    <dgm:cxn modelId="{4BCC52DF-C91C-45F6-ABD0-0BF66D8757D6}" type="presOf" srcId="{63B750C6-3B2E-491C-A974-EB5BA2B7DCAA}" destId="{845CC0F6-1426-47F6-A1DD-C8DCABEE3571}" srcOrd="0" destOrd="0" presId="urn:microsoft.com/office/officeart/2018/2/layout/IconLabelList"/>
    <dgm:cxn modelId="{1C1E1DEF-8EAE-4463-AB11-8766E808C996}" srcId="{31A4BF89-F1BA-4990-8E4A-07F3514FB0F6}" destId="{FF528FE1-F475-483F-8D8E-AD329096692F}" srcOrd="2" destOrd="0" parTransId="{9DBBE3BE-FF4E-4B74-8F06-E39989F5E148}" sibTransId="{D240D18A-9F5A-4AA4-BF22-9EEBCC84CC05}"/>
    <dgm:cxn modelId="{2E3B82DF-6AAC-441B-8180-68262E89CDD3}" type="presParOf" srcId="{B2EBC436-EC94-434A-B68A-0A9AC84AB49C}" destId="{B1CE1ADA-3340-4A9E-955C-3B5AAE185888}" srcOrd="0" destOrd="0" presId="urn:microsoft.com/office/officeart/2018/2/layout/IconLabelList"/>
    <dgm:cxn modelId="{6D126198-A43F-4A3F-B41A-722E232DC41E}" type="presParOf" srcId="{B1CE1ADA-3340-4A9E-955C-3B5AAE185888}" destId="{11893F76-E0D3-42AC-BFF1-5B1C6BFF3ABA}" srcOrd="0" destOrd="0" presId="urn:microsoft.com/office/officeart/2018/2/layout/IconLabelList"/>
    <dgm:cxn modelId="{3E892545-983E-4F6C-9E09-3BD32F32D4EB}" type="presParOf" srcId="{B1CE1ADA-3340-4A9E-955C-3B5AAE185888}" destId="{9E46EFC2-EBAE-4A80-A171-1256DA536D67}" srcOrd="1" destOrd="0" presId="urn:microsoft.com/office/officeart/2018/2/layout/IconLabelList"/>
    <dgm:cxn modelId="{08FDF69F-37D1-4B9E-A815-CAA50644EB46}" type="presParOf" srcId="{B1CE1ADA-3340-4A9E-955C-3B5AAE185888}" destId="{845CC0F6-1426-47F6-A1DD-C8DCABEE3571}" srcOrd="2" destOrd="0" presId="urn:microsoft.com/office/officeart/2018/2/layout/IconLabelList"/>
    <dgm:cxn modelId="{D3602B2C-9E21-4608-92AA-1E45D608BBF8}" type="presParOf" srcId="{B2EBC436-EC94-434A-B68A-0A9AC84AB49C}" destId="{E90413D4-D0FA-44F8-94FE-A5D0F7F21534}" srcOrd="1" destOrd="0" presId="urn:microsoft.com/office/officeart/2018/2/layout/IconLabelList"/>
    <dgm:cxn modelId="{86AC7581-D0E9-4286-9988-EE0FA850C185}" type="presParOf" srcId="{B2EBC436-EC94-434A-B68A-0A9AC84AB49C}" destId="{4F723AD7-3F54-4C62-8B0C-242885A97F2A}" srcOrd="2" destOrd="0" presId="urn:microsoft.com/office/officeart/2018/2/layout/IconLabelList"/>
    <dgm:cxn modelId="{BF32AD52-D6E0-4DCC-8A4D-4A89D3C8549E}" type="presParOf" srcId="{4F723AD7-3F54-4C62-8B0C-242885A97F2A}" destId="{E1342097-3F5D-4463-8B21-7FCE2F8E2DF2}" srcOrd="0" destOrd="0" presId="urn:microsoft.com/office/officeart/2018/2/layout/IconLabelList"/>
    <dgm:cxn modelId="{EC78A76E-0478-45B0-A4BF-8EDA6866F262}" type="presParOf" srcId="{4F723AD7-3F54-4C62-8B0C-242885A97F2A}" destId="{BCC05B69-849F-4842-B03E-17E0B3242599}" srcOrd="1" destOrd="0" presId="urn:microsoft.com/office/officeart/2018/2/layout/IconLabelList"/>
    <dgm:cxn modelId="{EF63F3D2-9AFE-4CF7-8A79-E04F118D0473}" type="presParOf" srcId="{4F723AD7-3F54-4C62-8B0C-242885A97F2A}" destId="{26E86323-B688-4BC0-BE6D-2BB7D42BE517}" srcOrd="2" destOrd="0" presId="urn:microsoft.com/office/officeart/2018/2/layout/IconLabelList"/>
    <dgm:cxn modelId="{7BDE6950-7918-4B50-952F-17E3B9B7A8FA}" type="presParOf" srcId="{B2EBC436-EC94-434A-B68A-0A9AC84AB49C}" destId="{7C395631-4B41-43E9-8031-B69A966E2E90}" srcOrd="3" destOrd="0" presId="urn:microsoft.com/office/officeart/2018/2/layout/IconLabelList"/>
    <dgm:cxn modelId="{3B09664B-9258-4C94-B0CB-6095FE2DE695}" type="presParOf" srcId="{B2EBC436-EC94-434A-B68A-0A9AC84AB49C}" destId="{CF0EE6AC-A22A-4DA5-B955-ACD9F16C9B2A}" srcOrd="4" destOrd="0" presId="urn:microsoft.com/office/officeart/2018/2/layout/IconLabelList"/>
    <dgm:cxn modelId="{C2C81C11-EAE7-4CE4-86A4-9874CF033F10}" type="presParOf" srcId="{CF0EE6AC-A22A-4DA5-B955-ACD9F16C9B2A}" destId="{7D8F59E9-9386-403E-903C-5A32FDEF9C9E}" srcOrd="0" destOrd="0" presId="urn:microsoft.com/office/officeart/2018/2/layout/IconLabelList"/>
    <dgm:cxn modelId="{1A74756D-D389-494C-A87B-A4B31A0DDD39}" type="presParOf" srcId="{CF0EE6AC-A22A-4DA5-B955-ACD9F16C9B2A}" destId="{13F17F7A-20B9-4B0D-B11D-ED10251761F6}" srcOrd="1" destOrd="0" presId="urn:microsoft.com/office/officeart/2018/2/layout/IconLabelList"/>
    <dgm:cxn modelId="{CF8673A7-BC69-418B-BBEF-A30879C4C81F}" type="presParOf" srcId="{CF0EE6AC-A22A-4DA5-B955-ACD9F16C9B2A}" destId="{C84031AD-E51B-488F-8909-C889FF698B0D}" srcOrd="2" destOrd="0" presId="urn:microsoft.com/office/officeart/2018/2/layout/IconLabelList"/>
    <dgm:cxn modelId="{67516BE0-4976-49F9-BECA-547500758463}" type="presParOf" srcId="{B2EBC436-EC94-434A-B68A-0A9AC84AB49C}" destId="{A9A1B10F-A6A3-42DC-841C-C0AB4EBE9882}" srcOrd="5" destOrd="0" presId="urn:microsoft.com/office/officeart/2018/2/layout/IconLabelList"/>
    <dgm:cxn modelId="{CFD55A62-A0A1-4753-968E-7EB56E6548C2}" type="presParOf" srcId="{B2EBC436-EC94-434A-B68A-0A9AC84AB49C}" destId="{456B676C-1702-4E40-9C2F-283A055FB4F0}" srcOrd="6" destOrd="0" presId="urn:microsoft.com/office/officeart/2018/2/layout/IconLabelList"/>
    <dgm:cxn modelId="{4FB998EB-DCF6-4088-82B2-E5828ED22D1C}" type="presParOf" srcId="{456B676C-1702-4E40-9C2F-283A055FB4F0}" destId="{A67E5BE8-11DD-44E2-8CB8-A1F5582AAC7E}" srcOrd="0" destOrd="0" presId="urn:microsoft.com/office/officeart/2018/2/layout/IconLabelList"/>
    <dgm:cxn modelId="{7FF0A5F5-4438-4A80-9C5B-1AECD776B89C}" type="presParOf" srcId="{456B676C-1702-4E40-9C2F-283A055FB4F0}" destId="{F81DE673-F400-4B51-9D76-AC002C1C858B}" srcOrd="1" destOrd="0" presId="urn:microsoft.com/office/officeart/2018/2/layout/IconLabelList"/>
    <dgm:cxn modelId="{4B7995C4-D908-460E-A46C-6556CA0FC5CA}" type="presParOf" srcId="{456B676C-1702-4E40-9C2F-283A055FB4F0}" destId="{D19394B9-00D2-48D5-8BFC-C1949590F76C}" srcOrd="2" destOrd="0" presId="urn:microsoft.com/office/officeart/2018/2/layout/IconLabelList"/>
    <dgm:cxn modelId="{E7033C3E-D35A-4F7F-9989-7E80B1970C2B}" type="presParOf" srcId="{B2EBC436-EC94-434A-B68A-0A9AC84AB49C}" destId="{385B5471-1E6F-4150-AE7A-7C8B327D2D60}" srcOrd="7" destOrd="0" presId="urn:microsoft.com/office/officeart/2018/2/layout/IconLabelList"/>
    <dgm:cxn modelId="{34BF0510-5ADE-4B53-967D-90FED2E9AC53}" type="presParOf" srcId="{B2EBC436-EC94-434A-B68A-0A9AC84AB49C}" destId="{76300C7D-BEAB-406F-B2DA-AD801892FFC2}" srcOrd="8" destOrd="0" presId="urn:microsoft.com/office/officeart/2018/2/layout/IconLabelList"/>
    <dgm:cxn modelId="{B3675F54-2000-4DC1-A2AD-50F1FEB21D74}" type="presParOf" srcId="{76300C7D-BEAB-406F-B2DA-AD801892FFC2}" destId="{D0BE8A1A-6A75-460C-A73D-210F8D7022DE}" srcOrd="0" destOrd="0" presId="urn:microsoft.com/office/officeart/2018/2/layout/IconLabelList"/>
    <dgm:cxn modelId="{050E4096-20D4-414A-A16D-543551A6F559}" type="presParOf" srcId="{76300C7D-BEAB-406F-B2DA-AD801892FFC2}" destId="{4FAD0789-49A3-4B45-91E9-1528AFC96552}" srcOrd="1" destOrd="0" presId="urn:microsoft.com/office/officeart/2018/2/layout/IconLabelList"/>
    <dgm:cxn modelId="{89331319-0052-42F8-AB6C-22FBA1E21889}" type="presParOf" srcId="{76300C7D-BEAB-406F-B2DA-AD801892FFC2}" destId="{CA3AE86B-1D51-4BEA-AFC4-4C5FEBC89FEE}" srcOrd="2" destOrd="0" presId="urn:microsoft.com/office/officeart/2018/2/layout/IconLabelList"/>
    <dgm:cxn modelId="{4633DECA-9D17-4C8E-B1B4-E6C91C7496B2}" type="presParOf" srcId="{B2EBC436-EC94-434A-B68A-0A9AC84AB49C}" destId="{CCF72FEB-D552-4ECC-A9AA-3B52A6F6BF59}" srcOrd="9" destOrd="0" presId="urn:microsoft.com/office/officeart/2018/2/layout/IconLabelList"/>
    <dgm:cxn modelId="{784135D7-B61A-40F9-8C72-28268BC6CBEE}" type="presParOf" srcId="{B2EBC436-EC94-434A-B68A-0A9AC84AB49C}" destId="{A92485E4-3FB5-4BCE-AD4C-BC0937728A68}" srcOrd="10" destOrd="0" presId="urn:microsoft.com/office/officeart/2018/2/layout/IconLabelList"/>
    <dgm:cxn modelId="{61E17863-8BEA-49C1-8BB1-F0E7D19C7977}" type="presParOf" srcId="{A92485E4-3FB5-4BCE-AD4C-BC0937728A68}" destId="{F1D604A2-57EE-4BE8-ADE9-B91896F24587}" srcOrd="0" destOrd="0" presId="urn:microsoft.com/office/officeart/2018/2/layout/IconLabelList"/>
    <dgm:cxn modelId="{7EC5AD4F-418C-4FD9-A40D-F02F7716ECAF}" type="presParOf" srcId="{A92485E4-3FB5-4BCE-AD4C-BC0937728A68}" destId="{AB654F1D-42E5-41E4-9261-2325E810F2C8}" srcOrd="1" destOrd="0" presId="urn:microsoft.com/office/officeart/2018/2/layout/IconLabelList"/>
    <dgm:cxn modelId="{F4538FE7-DFD8-4CDD-A91C-B72FD1785BC3}" type="presParOf" srcId="{A92485E4-3FB5-4BCE-AD4C-BC0937728A68}" destId="{42368966-F620-48F8-8F20-2A749ECDBD3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06E73E-5FDF-419C-B376-78CF68F5161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C06D172-49A1-46CD-ACF9-F279ABE15F1A}">
      <dgm:prSet/>
      <dgm:spPr/>
      <dgm:t>
        <a:bodyPr/>
        <a:lstStyle/>
        <a:p>
          <a:r>
            <a:rPr lang="en-US"/>
            <a:t>Lots of pressures…from everywhere;</a:t>
          </a:r>
        </a:p>
      </dgm:t>
    </dgm:pt>
    <dgm:pt modelId="{90FE0784-417E-4E9E-B03B-2AEE371A9AC3}" type="parTrans" cxnId="{3DF8E250-3EEE-4723-9100-6676404D5357}">
      <dgm:prSet/>
      <dgm:spPr/>
      <dgm:t>
        <a:bodyPr/>
        <a:lstStyle/>
        <a:p>
          <a:endParaRPr lang="en-US"/>
        </a:p>
      </dgm:t>
    </dgm:pt>
    <dgm:pt modelId="{F0605C50-633A-4F3E-9878-16BBDC56142C}" type="sibTrans" cxnId="{3DF8E250-3EEE-4723-9100-6676404D5357}">
      <dgm:prSet/>
      <dgm:spPr/>
      <dgm:t>
        <a:bodyPr/>
        <a:lstStyle/>
        <a:p>
          <a:endParaRPr lang="en-US"/>
        </a:p>
      </dgm:t>
    </dgm:pt>
    <dgm:pt modelId="{E7D1E10C-4223-4CBE-9093-7C9A542528B4}">
      <dgm:prSet/>
      <dgm:spPr/>
      <dgm:t>
        <a:bodyPr/>
        <a:lstStyle/>
        <a:p>
          <a:r>
            <a:rPr lang="en-US"/>
            <a:t>Issues are complex, difficult…wicked;</a:t>
          </a:r>
        </a:p>
      </dgm:t>
    </dgm:pt>
    <dgm:pt modelId="{67B3C5BE-C442-4890-A46E-28CAAA15A84A}" type="parTrans" cxnId="{A7C2167C-5FFC-4189-ABD1-5D33D532963C}">
      <dgm:prSet/>
      <dgm:spPr/>
      <dgm:t>
        <a:bodyPr/>
        <a:lstStyle/>
        <a:p>
          <a:endParaRPr lang="en-US"/>
        </a:p>
      </dgm:t>
    </dgm:pt>
    <dgm:pt modelId="{BE29A57B-26E9-40C5-8AF0-92D2DED8B9C2}" type="sibTrans" cxnId="{A7C2167C-5FFC-4189-ABD1-5D33D532963C}">
      <dgm:prSet/>
      <dgm:spPr/>
      <dgm:t>
        <a:bodyPr/>
        <a:lstStyle/>
        <a:p>
          <a:endParaRPr lang="en-US"/>
        </a:p>
      </dgm:t>
    </dgm:pt>
    <dgm:pt modelId="{4AB3BCE8-8F15-4DEC-84EC-9F7BAE44C6EA}">
      <dgm:prSet/>
      <dgm:spPr/>
      <dgm:t>
        <a:bodyPr/>
        <a:lstStyle/>
        <a:p>
          <a:r>
            <a:rPr lang="en-US"/>
            <a:t>A lot at stake for citizens, for communities, for local officials personally;</a:t>
          </a:r>
        </a:p>
      </dgm:t>
    </dgm:pt>
    <dgm:pt modelId="{63753FAD-C151-4866-8DA7-7281B30491F8}" type="parTrans" cxnId="{D3BC2873-FCE2-432F-AD7C-F1FB816C848C}">
      <dgm:prSet/>
      <dgm:spPr/>
      <dgm:t>
        <a:bodyPr/>
        <a:lstStyle/>
        <a:p>
          <a:endParaRPr lang="en-US"/>
        </a:p>
      </dgm:t>
    </dgm:pt>
    <dgm:pt modelId="{CFCE9349-0879-42DA-ABDE-1F31D064BEE5}" type="sibTrans" cxnId="{D3BC2873-FCE2-432F-AD7C-F1FB816C848C}">
      <dgm:prSet/>
      <dgm:spPr/>
      <dgm:t>
        <a:bodyPr/>
        <a:lstStyle/>
        <a:p>
          <a:endParaRPr lang="en-US"/>
        </a:p>
      </dgm:t>
    </dgm:pt>
    <dgm:pt modelId="{7D05F845-0C4D-4F97-A1C2-09C07A42A2BF}">
      <dgm:prSet/>
      <dgm:spPr/>
      <dgm:t>
        <a:bodyPr/>
        <a:lstStyle/>
        <a:p>
          <a:r>
            <a:rPr lang="en-US"/>
            <a:t>Frustration develops and tempers can flare.</a:t>
          </a:r>
        </a:p>
      </dgm:t>
    </dgm:pt>
    <dgm:pt modelId="{96B4AA3D-92BC-4ADE-9779-B2984292C907}" type="parTrans" cxnId="{1D7EBAA0-5105-403C-8F97-7D30DC287793}">
      <dgm:prSet/>
      <dgm:spPr/>
      <dgm:t>
        <a:bodyPr/>
        <a:lstStyle/>
        <a:p>
          <a:endParaRPr lang="en-US"/>
        </a:p>
      </dgm:t>
    </dgm:pt>
    <dgm:pt modelId="{C129DC09-29E4-44A1-9B7E-914893AF5AC2}" type="sibTrans" cxnId="{1D7EBAA0-5105-403C-8F97-7D30DC287793}">
      <dgm:prSet/>
      <dgm:spPr/>
      <dgm:t>
        <a:bodyPr/>
        <a:lstStyle/>
        <a:p>
          <a:endParaRPr lang="en-US"/>
        </a:p>
      </dgm:t>
    </dgm:pt>
    <dgm:pt modelId="{BCB0DEED-0D17-4AE3-AFA4-0F01569A6413}" type="pres">
      <dgm:prSet presAssocID="{9306E73E-5FDF-419C-B376-78CF68F5161E}" presName="root" presStyleCnt="0">
        <dgm:presLayoutVars>
          <dgm:dir/>
          <dgm:resizeHandles val="exact"/>
        </dgm:presLayoutVars>
      </dgm:prSet>
      <dgm:spPr/>
    </dgm:pt>
    <dgm:pt modelId="{94A9416A-840B-43DA-9578-DD91F6F617A8}" type="pres">
      <dgm:prSet presAssocID="{FC06D172-49A1-46CD-ACF9-F279ABE15F1A}" presName="compNode" presStyleCnt="0"/>
      <dgm:spPr/>
    </dgm:pt>
    <dgm:pt modelId="{46924B11-4C8B-472E-B12D-31B1139219BA}" type="pres">
      <dgm:prSet presAssocID="{FC06D172-49A1-46CD-ACF9-F279ABE15F1A}" presName="bgRect" presStyleLbl="bgShp" presStyleIdx="0" presStyleCnt="4"/>
      <dgm:spPr/>
    </dgm:pt>
    <dgm:pt modelId="{5FA8C2E8-39DB-4BAA-9CBA-6E2A0BB35C65}" type="pres">
      <dgm:prSet presAssocID="{FC06D172-49A1-46CD-ACF9-F279ABE15F1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35E22B2A-8E67-449A-95B1-F86503C4D96C}" type="pres">
      <dgm:prSet presAssocID="{FC06D172-49A1-46CD-ACF9-F279ABE15F1A}" presName="spaceRect" presStyleCnt="0"/>
      <dgm:spPr/>
    </dgm:pt>
    <dgm:pt modelId="{2A3D5B15-10D7-46B7-BDD9-04FABA84130A}" type="pres">
      <dgm:prSet presAssocID="{FC06D172-49A1-46CD-ACF9-F279ABE15F1A}" presName="parTx" presStyleLbl="revTx" presStyleIdx="0" presStyleCnt="4">
        <dgm:presLayoutVars>
          <dgm:chMax val="0"/>
          <dgm:chPref val="0"/>
        </dgm:presLayoutVars>
      </dgm:prSet>
      <dgm:spPr/>
    </dgm:pt>
    <dgm:pt modelId="{9908E704-EE76-40FF-A581-3A677B3D2834}" type="pres">
      <dgm:prSet presAssocID="{F0605C50-633A-4F3E-9878-16BBDC56142C}" presName="sibTrans" presStyleCnt="0"/>
      <dgm:spPr/>
    </dgm:pt>
    <dgm:pt modelId="{C047FE10-6FD5-4D25-9E3E-FF583B0B9141}" type="pres">
      <dgm:prSet presAssocID="{E7D1E10C-4223-4CBE-9093-7C9A542528B4}" presName="compNode" presStyleCnt="0"/>
      <dgm:spPr/>
    </dgm:pt>
    <dgm:pt modelId="{593EC2F9-E834-4623-83FB-292C790FDEA3}" type="pres">
      <dgm:prSet presAssocID="{E7D1E10C-4223-4CBE-9093-7C9A542528B4}" presName="bgRect" presStyleLbl="bgShp" presStyleIdx="1" presStyleCnt="4"/>
      <dgm:spPr/>
    </dgm:pt>
    <dgm:pt modelId="{6FBD224B-D7A2-499C-A30B-812C4DE619D7}" type="pres">
      <dgm:prSet presAssocID="{E7D1E10C-4223-4CBE-9093-7C9A542528B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vil Face with Solid Fill"/>
        </a:ext>
      </dgm:extLst>
    </dgm:pt>
    <dgm:pt modelId="{8F8BDF2D-2D35-42D5-BE30-15BDD7EB8492}" type="pres">
      <dgm:prSet presAssocID="{E7D1E10C-4223-4CBE-9093-7C9A542528B4}" presName="spaceRect" presStyleCnt="0"/>
      <dgm:spPr/>
    </dgm:pt>
    <dgm:pt modelId="{7382080B-97D0-4ADD-B401-F32F301FE278}" type="pres">
      <dgm:prSet presAssocID="{E7D1E10C-4223-4CBE-9093-7C9A542528B4}" presName="parTx" presStyleLbl="revTx" presStyleIdx="1" presStyleCnt="4">
        <dgm:presLayoutVars>
          <dgm:chMax val="0"/>
          <dgm:chPref val="0"/>
        </dgm:presLayoutVars>
      </dgm:prSet>
      <dgm:spPr/>
    </dgm:pt>
    <dgm:pt modelId="{A2C5C40D-C18A-4516-BB73-288EA904C5C8}" type="pres">
      <dgm:prSet presAssocID="{BE29A57B-26E9-40C5-8AF0-92D2DED8B9C2}" presName="sibTrans" presStyleCnt="0"/>
      <dgm:spPr/>
    </dgm:pt>
    <dgm:pt modelId="{0C6A9A3A-EC92-430F-93CA-D07164F8243C}" type="pres">
      <dgm:prSet presAssocID="{4AB3BCE8-8F15-4DEC-84EC-9F7BAE44C6EA}" presName="compNode" presStyleCnt="0"/>
      <dgm:spPr/>
    </dgm:pt>
    <dgm:pt modelId="{1DAEAD06-FF06-4DA5-BF7F-F13CF4F372A1}" type="pres">
      <dgm:prSet presAssocID="{4AB3BCE8-8F15-4DEC-84EC-9F7BAE44C6EA}" presName="bgRect" presStyleLbl="bgShp" presStyleIdx="2" presStyleCnt="4"/>
      <dgm:spPr/>
    </dgm:pt>
    <dgm:pt modelId="{D78A9234-6CCF-4DDB-9522-63D965D7BCC0}" type="pres">
      <dgm:prSet presAssocID="{4AB3BCE8-8F15-4DEC-84EC-9F7BAE44C6E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69BF99E6-338E-47E1-AC05-3A31B719F40E}" type="pres">
      <dgm:prSet presAssocID="{4AB3BCE8-8F15-4DEC-84EC-9F7BAE44C6EA}" presName="spaceRect" presStyleCnt="0"/>
      <dgm:spPr/>
    </dgm:pt>
    <dgm:pt modelId="{B6A0BDCE-98E3-485D-B657-0CCCAD1B9D86}" type="pres">
      <dgm:prSet presAssocID="{4AB3BCE8-8F15-4DEC-84EC-9F7BAE44C6EA}" presName="parTx" presStyleLbl="revTx" presStyleIdx="2" presStyleCnt="4">
        <dgm:presLayoutVars>
          <dgm:chMax val="0"/>
          <dgm:chPref val="0"/>
        </dgm:presLayoutVars>
      </dgm:prSet>
      <dgm:spPr/>
    </dgm:pt>
    <dgm:pt modelId="{B8C20E8A-3B59-4424-8056-0BD121F58B17}" type="pres">
      <dgm:prSet presAssocID="{CFCE9349-0879-42DA-ABDE-1F31D064BEE5}" presName="sibTrans" presStyleCnt="0"/>
      <dgm:spPr/>
    </dgm:pt>
    <dgm:pt modelId="{2CE0D972-089D-4E4A-90D5-6B71C693ED91}" type="pres">
      <dgm:prSet presAssocID="{7D05F845-0C4D-4F97-A1C2-09C07A42A2BF}" presName="compNode" presStyleCnt="0"/>
      <dgm:spPr/>
    </dgm:pt>
    <dgm:pt modelId="{49707BE4-7EAD-491E-88DD-ADD843C9ED27}" type="pres">
      <dgm:prSet presAssocID="{7D05F845-0C4D-4F97-A1C2-09C07A42A2BF}" presName="bgRect" presStyleLbl="bgShp" presStyleIdx="3" presStyleCnt="4"/>
      <dgm:spPr/>
    </dgm:pt>
    <dgm:pt modelId="{45B0A544-55FA-4C55-89B4-CC5F3C6BE959}" type="pres">
      <dgm:prSet presAssocID="{7D05F845-0C4D-4F97-A1C2-09C07A42A2B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ried Face with Solid Fill"/>
        </a:ext>
      </dgm:extLst>
    </dgm:pt>
    <dgm:pt modelId="{78064C5B-ACF8-465B-B37A-92D40870A994}" type="pres">
      <dgm:prSet presAssocID="{7D05F845-0C4D-4F97-A1C2-09C07A42A2BF}" presName="spaceRect" presStyleCnt="0"/>
      <dgm:spPr/>
    </dgm:pt>
    <dgm:pt modelId="{312C1735-9007-4E8F-A7A3-C10FB88B8B51}" type="pres">
      <dgm:prSet presAssocID="{7D05F845-0C4D-4F97-A1C2-09C07A42A2B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6480943-63CE-4061-8DEA-B846C119F7C2}" type="presOf" srcId="{E7D1E10C-4223-4CBE-9093-7C9A542528B4}" destId="{7382080B-97D0-4ADD-B401-F32F301FE278}" srcOrd="0" destOrd="0" presId="urn:microsoft.com/office/officeart/2018/2/layout/IconVerticalSolidList"/>
    <dgm:cxn modelId="{3DF8E250-3EEE-4723-9100-6676404D5357}" srcId="{9306E73E-5FDF-419C-B376-78CF68F5161E}" destId="{FC06D172-49A1-46CD-ACF9-F279ABE15F1A}" srcOrd="0" destOrd="0" parTransId="{90FE0784-417E-4E9E-B03B-2AEE371A9AC3}" sibTransId="{F0605C50-633A-4F3E-9878-16BBDC56142C}"/>
    <dgm:cxn modelId="{D3BC2873-FCE2-432F-AD7C-F1FB816C848C}" srcId="{9306E73E-5FDF-419C-B376-78CF68F5161E}" destId="{4AB3BCE8-8F15-4DEC-84EC-9F7BAE44C6EA}" srcOrd="2" destOrd="0" parTransId="{63753FAD-C151-4866-8DA7-7281B30491F8}" sibTransId="{CFCE9349-0879-42DA-ABDE-1F31D064BEE5}"/>
    <dgm:cxn modelId="{F542FA56-B319-4546-A55B-B585E8951D45}" type="presOf" srcId="{9306E73E-5FDF-419C-B376-78CF68F5161E}" destId="{BCB0DEED-0D17-4AE3-AFA4-0F01569A6413}" srcOrd="0" destOrd="0" presId="urn:microsoft.com/office/officeart/2018/2/layout/IconVerticalSolidList"/>
    <dgm:cxn modelId="{A7C2167C-5FFC-4189-ABD1-5D33D532963C}" srcId="{9306E73E-5FDF-419C-B376-78CF68F5161E}" destId="{E7D1E10C-4223-4CBE-9093-7C9A542528B4}" srcOrd="1" destOrd="0" parTransId="{67B3C5BE-C442-4890-A46E-28CAAA15A84A}" sibTransId="{BE29A57B-26E9-40C5-8AF0-92D2DED8B9C2}"/>
    <dgm:cxn modelId="{5D03279E-80AA-45FD-9C97-A539695913B3}" type="presOf" srcId="{FC06D172-49A1-46CD-ACF9-F279ABE15F1A}" destId="{2A3D5B15-10D7-46B7-BDD9-04FABA84130A}" srcOrd="0" destOrd="0" presId="urn:microsoft.com/office/officeart/2018/2/layout/IconVerticalSolidList"/>
    <dgm:cxn modelId="{1D7EBAA0-5105-403C-8F97-7D30DC287793}" srcId="{9306E73E-5FDF-419C-B376-78CF68F5161E}" destId="{7D05F845-0C4D-4F97-A1C2-09C07A42A2BF}" srcOrd="3" destOrd="0" parTransId="{96B4AA3D-92BC-4ADE-9779-B2984292C907}" sibTransId="{C129DC09-29E4-44A1-9B7E-914893AF5AC2}"/>
    <dgm:cxn modelId="{2EF9C3B5-9B2A-4D7B-A5EA-AEDC473E046F}" type="presOf" srcId="{7D05F845-0C4D-4F97-A1C2-09C07A42A2BF}" destId="{312C1735-9007-4E8F-A7A3-C10FB88B8B51}" srcOrd="0" destOrd="0" presId="urn:microsoft.com/office/officeart/2018/2/layout/IconVerticalSolidList"/>
    <dgm:cxn modelId="{AD21BCDB-D224-4196-B071-A98687757988}" type="presOf" srcId="{4AB3BCE8-8F15-4DEC-84EC-9F7BAE44C6EA}" destId="{B6A0BDCE-98E3-485D-B657-0CCCAD1B9D86}" srcOrd="0" destOrd="0" presId="urn:microsoft.com/office/officeart/2018/2/layout/IconVerticalSolidList"/>
    <dgm:cxn modelId="{36A1D9CC-9CB7-4064-A358-11EA8A638CDE}" type="presParOf" srcId="{BCB0DEED-0D17-4AE3-AFA4-0F01569A6413}" destId="{94A9416A-840B-43DA-9578-DD91F6F617A8}" srcOrd="0" destOrd="0" presId="urn:microsoft.com/office/officeart/2018/2/layout/IconVerticalSolidList"/>
    <dgm:cxn modelId="{998C3AAB-2746-4165-8B4D-114351EC2FBA}" type="presParOf" srcId="{94A9416A-840B-43DA-9578-DD91F6F617A8}" destId="{46924B11-4C8B-472E-B12D-31B1139219BA}" srcOrd="0" destOrd="0" presId="urn:microsoft.com/office/officeart/2018/2/layout/IconVerticalSolidList"/>
    <dgm:cxn modelId="{3587D555-A472-4F4A-99F5-68225C9655F3}" type="presParOf" srcId="{94A9416A-840B-43DA-9578-DD91F6F617A8}" destId="{5FA8C2E8-39DB-4BAA-9CBA-6E2A0BB35C65}" srcOrd="1" destOrd="0" presId="urn:microsoft.com/office/officeart/2018/2/layout/IconVerticalSolidList"/>
    <dgm:cxn modelId="{89DAD9A0-94D9-4A16-8DFD-9C127273034E}" type="presParOf" srcId="{94A9416A-840B-43DA-9578-DD91F6F617A8}" destId="{35E22B2A-8E67-449A-95B1-F86503C4D96C}" srcOrd="2" destOrd="0" presId="urn:microsoft.com/office/officeart/2018/2/layout/IconVerticalSolidList"/>
    <dgm:cxn modelId="{5B69D4A1-3CC2-4DBA-8D3F-633B4A289C55}" type="presParOf" srcId="{94A9416A-840B-43DA-9578-DD91F6F617A8}" destId="{2A3D5B15-10D7-46B7-BDD9-04FABA84130A}" srcOrd="3" destOrd="0" presId="urn:microsoft.com/office/officeart/2018/2/layout/IconVerticalSolidList"/>
    <dgm:cxn modelId="{E5DDFF4C-51EB-48EE-9928-E5EC5F746609}" type="presParOf" srcId="{BCB0DEED-0D17-4AE3-AFA4-0F01569A6413}" destId="{9908E704-EE76-40FF-A581-3A677B3D2834}" srcOrd="1" destOrd="0" presId="urn:microsoft.com/office/officeart/2018/2/layout/IconVerticalSolidList"/>
    <dgm:cxn modelId="{309136EC-E8C3-4F55-9A86-C4477D5521AA}" type="presParOf" srcId="{BCB0DEED-0D17-4AE3-AFA4-0F01569A6413}" destId="{C047FE10-6FD5-4D25-9E3E-FF583B0B9141}" srcOrd="2" destOrd="0" presId="urn:microsoft.com/office/officeart/2018/2/layout/IconVerticalSolidList"/>
    <dgm:cxn modelId="{BF501F1A-8E01-4494-A878-7B74F4630AFD}" type="presParOf" srcId="{C047FE10-6FD5-4D25-9E3E-FF583B0B9141}" destId="{593EC2F9-E834-4623-83FB-292C790FDEA3}" srcOrd="0" destOrd="0" presId="urn:microsoft.com/office/officeart/2018/2/layout/IconVerticalSolidList"/>
    <dgm:cxn modelId="{A6CD0962-CE43-4A58-8A40-712530A16818}" type="presParOf" srcId="{C047FE10-6FD5-4D25-9E3E-FF583B0B9141}" destId="{6FBD224B-D7A2-499C-A30B-812C4DE619D7}" srcOrd="1" destOrd="0" presId="urn:microsoft.com/office/officeart/2018/2/layout/IconVerticalSolidList"/>
    <dgm:cxn modelId="{21AFF949-BEA9-4706-96B8-A26E07FA883A}" type="presParOf" srcId="{C047FE10-6FD5-4D25-9E3E-FF583B0B9141}" destId="{8F8BDF2D-2D35-42D5-BE30-15BDD7EB8492}" srcOrd="2" destOrd="0" presId="urn:microsoft.com/office/officeart/2018/2/layout/IconVerticalSolidList"/>
    <dgm:cxn modelId="{5EA211B1-8D25-4C2C-8F6D-B1BF884D3C71}" type="presParOf" srcId="{C047FE10-6FD5-4D25-9E3E-FF583B0B9141}" destId="{7382080B-97D0-4ADD-B401-F32F301FE278}" srcOrd="3" destOrd="0" presId="urn:microsoft.com/office/officeart/2018/2/layout/IconVerticalSolidList"/>
    <dgm:cxn modelId="{D52CE13E-B026-4010-B129-209148F908C6}" type="presParOf" srcId="{BCB0DEED-0D17-4AE3-AFA4-0F01569A6413}" destId="{A2C5C40D-C18A-4516-BB73-288EA904C5C8}" srcOrd="3" destOrd="0" presId="urn:microsoft.com/office/officeart/2018/2/layout/IconVerticalSolidList"/>
    <dgm:cxn modelId="{6D73E510-553F-4828-9691-0346E269B389}" type="presParOf" srcId="{BCB0DEED-0D17-4AE3-AFA4-0F01569A6413}" destId="{0C6A9A3A-EC92-430F-93CA-D07164F8243C}" srcOrd="4" destOrd="0" presId="urn:microsoft.com/office/officeart/2018/2/layout/IconVerticalSolidList"/>
    <dgm:cxn modelId="{0F2E903D-BF10-4954-98AC-4FD42F06D352}" type="presParOf" srcId="{0C6A9A3A-EC92-430F-93CA-D07164F8243C}" destId="{1DAEAD06-FF06-4DA5-BF7F-F13CF4F372A1}" srcOrd="0" destOrd="0" presId="urn:microsoft.com/office/officeart/2018/2/layout/IconVerticalSolidList"/>
    <dgm:cxn modelId="{CA5E54B1-182A-4D38-8ED6-564BD7F80C9F}" type="presParOf" srcId="{0C6A9A3A-EC92-430F-93CA-D07164F8243C}" destId="{D78A9234-6CCF-4DDB-9522-63D965D7BCC0}" srcOrd="1" destOrd="0" presId="urn:microsoft.com/office/officeart/2018/2/layout/IconVerticalSolidList"/>
    <dgm:cxn modelId="{E3FCDE2F-33B7-4269-8B7A-0C4661BE8377}" type="presParOf" srcId="{0C6A9A3A-EC92-430F-93CA-D07164F8243C}" destId="{69BF99E6-338E-47E1-AC05-3A31B719F40E}" srcOrd="2" destOrd="0" presId="urn:microsoft.com/office/officeart/2018/2/layout/IconVerticalSolidList"/>
    <dgm:cxn modelId="{DC277D9C-FD6A-4D82-84E4-B69AF8802520}" type="presParOf" srcId="{0C6A9A3A-EC92-430F-93CA-D07164F8243C}" destId="{B6A0BDCE-98E3-485D-B657-0CCCAD1B9D86}" srcOrd="3" destOrd="0" presId="urn:microsoft.com/office/officeart/2018/2/layout/IconVerticalSolidList"/>
    <dgm:cxn modelId="{488E9D9D-AEAB-469A-A912-2D7D4E3A4385}" type="presParOf" srcId="{BCB0DEED-0D17-4AE3-AFA4-0F01569A6413}" destId="{B8C20E8A-3B59-4424-8056-0BD121F58B17}" srcOrd="5" destOrd="0" presId="urn:microsoft.com/office/officeart/2018/2/layout/IconVerticalSolidList"/>
    <dgm:cxn modelId="{8CF462AD-5BE8-4CE1-B633-56FC19D309AD}" type="presParOf" srcId="{BCB0DEED-0D17-4AE3-AFA4-0F01569A6413}" destId="{2CE0D972-089D-4E4A-90D5-6B71C693ED91}" srcOrd="6" destOrd="0" presId="urn:microsoft.com/office/officeart/2018/2/layout/IconVerticalSolidList"/>
    <dgm:cxn modelId="{9F268783-B2DD-44C8-8F85-BA386FF1E8A0}" type="presParOf" srcId="{2CE0D972-089D-4E4A-90D5-6B71C693ED91}" destId="{49707BE4-7EAD-491E-88DD-ADD843C9ED27}" srcOrd="0" destOrd="0" presId="urn:microsoft.com/office/officeart/2018/2/layout/IconVerticalSolidList"/>
    <dgm:cxn modelId="{674612F6-063F-425C-985D-B51635214A16}" type="presParOf" srcId="{2CE0D972-089D-4E4A-90D5-6B71C693ED91}" destId="{45B0A544-55FA-4C55-89B4-CC5F3C6BE959}" srcOrd="1" destOrd="0" presId="urn:microsoft.com/office/officeart/2018/2/layout/IconVerticalSolidList"/>
    <dgm:cxn modelId="{8BB6D6C0-5C0F-468B-8C7E-BE45D4A61753}" type="presParOf" srcId="{2CE0D972-089D-4E4A-90D5-6B71C693ED91}" destId="{78064C5B-ACF8-465B-B37A-92D40870A994}" srcOrd="2" destOrd="0" presId="urn:microsoft.com/office/officeart/2018/2/layout/IconVerticalSolidList"/>
    <dgm:cxn modelId="{78853762-BAD9-438F-9375-8431608C6500}" type="presParOf" srcId="{2CE0D972-089D-4E4A-90D5-6B71C693ED91}" destId="{312C1735-9007-4E8F-A7A3-C10FB88B8B5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B8C41B-8CAC-484D-BBEE-DB227649D53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B61ADA5-7E18-4BB5-B619-20AE56DFD7A3}">
      <dgm:prSet/>
      <dgm:spPr/>
      <dgm:t>
        <a:bodyPr/>
        <a:lstStyle/>
        <a:p>
          <a:r>
            <a:rPr lang="en-US"/>
            <a:t>A civil atmosphere makes it possible to thoughtfully and effectively talk about, learn about, consider, and leverage a wide range of ideas and perspectives;</a:t>
          </a:r>
        </a:p>
      </dgm:t>
    </dgm:pt>
    <dgm:pt modelId="{7687F866-727E-4CD3-AC3C-B490BC75A9FC}" type="parTrans" cxnId="{E4102654-FADC-4D0D-8C91-B065C7BBF304}">
      <dgm:prSet/>
      <dgm:spPr/>
      <dgm:t>
        <a:bodyPr/>
        <a:lstStyle/>
        <a:p>
          <a:endParaRPr lang="en-US"/>
        </a:p>
      </dgm:t>
    </dgm:pt>
    <dgm:pt modelId="{F006C7A0-E3EF-4E84-B950-20A5B8475D4A}" type="sibTrans" cxnId="{E4102654-FADC-4D0D-8C91-B065C7BBF304}">
      <dgm:prSet/>
      <dgm:spPr/>
      <dgm:t>
        <a:bodyPr/>
        <a:lstStyle/>
        <a:p>
          <a:endParaRPr lang="en-US"/>
        </a:p>
      </dgm:t>
    </dgm:pt>
    <dgm:pt modelId="{CA6FB0DD-C2BE-4E9D-AC89-CC0FD722687B}">
      <dgm:prSet/>
      <dgm:spPr/>
      <dgm:t>
        <a:bodyPr/>
        <a:lstStyle/>
        <a:p>
          <a:r>
            <a:rPr lang="en-US"/>
            <a:t>When leaders talk about issues effectively it becomes possible to find solutions which might not have otherwise surfaced.</a:t>
          </a:r>
        </a:p>
      </dgm:t>
    </dgm:pt>
    <dgm:pt modelId="{1D91BBE7-5D0B-4CCD-9B64-226A9D8F4B7F}" type="parTrans" cxnId="{695A33B9-A649-4FDA-8714-801AC56548AB}">
      <dgm:prSet/>
      <dgm:spPr/>
      <dgm:t>
        <a:bodyPr/>
        <a:lstStyle/>
        <a:p>
          <a:endParaRPr lang="en-US"/>
        </a:p>
      </dgm:t>
    </dgm:pt>
    <dgm:pt modelId="{DC8DD69D-8495-4956-8F71-42615C7F6ACE}" type="sibTrans" cxnId="{695A33B9-A649-4FDA-8714-801AC56548AB}">
      <dgm:prSet/>
      <dgm:spPr/>
      <dgm:t>
        <a:bodyPr/>
        <a:lstStyle/>
        <a:p>
          <a:endParaRPr lang="en-US"/>
        </a:p>
      </dgm:t>
    </dgm:pt>
    <dgm:pt modelId="{A95680BA-6417-4BBA-B4B4-AB9FEE775770}" type="pres">
      <dgm:prSet presAssocID="{79B8C41B-8CAC-484D-BBEE-DB227649D539}" presName="root" presStyleCnt="0">
        <dgm:presLayoutVars>
          <dgm:dir/>
          <dgm:resizeHandles val="exact"/>
        </dgm:presLayoutVars>
      </dgm:prSet>
      <dgm:spPr/>
    </dgm:pt>
    <dgm:pt modelId="{1AE9A46D-6278-4D65-A748-B419FBE13368}" type="pres">
      <dgm:prSet presAssocID="{1B61ADA5-7E18-4BB5-B619-20AE56DFD7A3}" presName="compNode" presStyleCnt="0"/>
      <dgm:spPr/>
    </dgm:pt>
    <dgm:pt modelId="{D25D0424-777B-46DE-BF59-7C87FA4FB5A3}" type="pres">
      <dgm:prSet presAssocID="{1B61ADA5-7E18-4BB5-B619-20AE56DFD7A3}" presName="bgRect" presStyleLbl="bgShp" presStyleIdx="0" presStyleCnt="2"/>
      <dgm:spPr/>
    </dgm:pt>
    <dgm:pt modelId="{1E292193-A7EC-45B0-9190-B0F1903EC13D}" type="pres">
      <dgm:prSet presAssocID="{1B61ADA5-7E18-4BB5-B619-20AE56DFD7A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AAB14131-AC2A-4031-A414-CF2B22B86AB7}" type="pres">
      <dgm:prSet presAssocID="{1B61ADA5-7E18-4BB5-B619-20AE56DFD7A3}" presName="spaceRect" presStyleCnt="0"/>
      <dgm:spPr/>
    </dgm:pt>
    <dgm:pt modelId="{814B5942-73DB-4F13-8A0F-2F5010D465FF}" type="pres">
      <dgm:prSet presAssocID="{1B61ADA5-7E18-4BB5-B619-20AE56DFD7A3}" presName="parTx" presStyleLbl="revTx" presStyleIdx="0" presStyleCnt="2">
        <dgm:presLayoutVars>
          <dgm:chMax val="0"/>
          <dgm:chPref val="0"/>
        </dgm:presLayoutVars>
      </dgm:prSet>
      <dgm:spPr/>
    </dgm:pt>
    <dgm:pt modelId="{A5F1DD04-0249-4446-8FFA-A94793E00CD3}" type="pres">
      <dgm:prSet presAssocID="{F006C7A0-E3EF-4E84-B950-20A5B8475D4A}" presName="sibTrans" presStyleCnt="0"/>
      <dgm:spPr/>
    </dgm:pt>
    <dgm:pt modelId="{F7617A3C-2E47-4504-B2CA-49493BF9E210}" type="pres">
      <dgm:prSet presAssocID="{CA6FB0DD-C2BE-4E9D-AC89-CC0FD722687B}" presName="compNode" presStyleCnt="0"/>
      <dgm:spPr/>
    </dgm:pt>
    <dgm:pt modelId="{4C533B21-BBAA-4CD9-9190-64F50FBDF267}" type="pres">
      <dgm:prSet presAssocID="{CA6FB0DD-C2BE-4E9D-AC89-CC0FD722687B}" presName="bgRect" presStyleLbl="bgShp" presStyleIdx="1" presStyleCnt="2"/>
      <dgm:spPr/>
    </dgm:pt>
    <dgm:pt modelId="{E86A5E3F-1D33-4E4E-94E2-78A3ED2497EF}" type="pres">
      <dgm:prSet presAssocID="{CA6FB0DD-C2BE-4E9D-AC89-CC0FD722687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C81A172F-4286-4769-A8E9-19829D37CBF5}" type="pres">
      <dgm:prSet presAssocID="{CA6FB0DD-C2BE-4E9D-AC89-CC0FD722687B}" presName="spaceRect" presStyleCnt="0"/>
      <dgm:spPr/>
    </dgm:pt>
    <dgm:pt modelId="{3B337176-BC04-4079-8D6E-D7206A4C29F5}" type="pres">
      <dgm:prSet presAssocID="{CA6FB0DD-C2BE-4E9D-AC89-CC0FD722687B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FAD5B0C-ADC9-44E5-A11F-368CA3EBAFAD}" type="presOf" srcId="{CA6FB0DD-C2BE-4E9D-AC89-CC0FD722687B}" destId="{3B337176-BC04-4079-8D6E-D7206A4C29F5}" srcOrd="0" destOrd="0" presId="urn:microsoft.com/office/officeart/2018/2/layout/IconVerticalSolidList"/>
    <dgm:cxn modelId="{E4102654-FADC-4D0D-8C91-B065C7BBF304}" srcId="{79B8C41B-8CAC-484D-BBEE-DB227649D539}" destId="{1B61ADA5-7E18-4BB5-B619-20AE56DFD7A3}" srcOrd="0" destOrd="0" parTransId="{7687F866-727E-4CD3-AC3C-B490BC75A9FC}" sibTransId="{F006C7A0-E3EF-4E84-B950-20A5B8475D4A}"/>
    <dgm:cxn modelId="{23DBEB97-2C27-459E-A6E5-33EB0FFC02C7}" type="presOf" srcId="{1B61ADA5-7E18-4BB5-B619-20AE56DFD7A3}" destId="{814B5942-73DB-4F13-8A0F-2F5010D465FF}" srcOrd="0" destOrd="0" presId="urn:microsoft.com/office/officeart/2018/2/layout/IconVerticalSolidList"/>
    <dgm:cxn modelId="{695A33B9-A649-4FDA-8714-801AC56548AB}" srcId="{79B8C41B-8CAC-484D-BBEE-DB227649D539}" destId="{CA6FB0DD-C2BE-4E9D-AC89-CC0FD722687B}" srcOrd="1" destOrd="0" parTransId="{1D91BBE7-5D0B-4CCD-9B64-226A9D8F4B7F}" sibTransId="{DC8DD69D-8495-4956-8F71-42615C7F6ACE}"/>
    <dgm:cxn modelId="{B7BDA6BF-9E70-4098-877C-256C60AFAAD9}" type="presOf" srcId="{79B8C41B-8CAC-484D-BBEE-DB227649D539}" destId="{A95680BA-6417-4BBA-B4B4-AB9FEE775770}" srcOrd="0" destOrd="0" presId="urn:microsoft.com/office/officeart/2018/2/layout/IconVerticalSolidList"/>
    <dgm:cxn modelId="{C2DDD8FC-9782-406F-9EBA-62CCE63A5720}" type="presParOf" srcId="{A95680BA-6417-4BBA-B4B4-AB9FEE775770}" destId="{1AE9A46D-6278-4D65-A748-B419FBE13368}" srcOrd="0" destOrd="0" presId="urn:microsoft.com/office/officeart/2018/2/layout/IconVerticalSolidList"/>
    <dgm:cxn modelId="{F046726B-745F-4F49-9089-12E4ECB0B07E}" type="presParOf" srcId="{1AE9A46D-6278-4D65-A748-B419FBE13368}" destId="{D25D0424-777B-46DE-BF59-7C87FA4FB5A3}" srcOrd="0" destOrd="0" presId="urn:microsoft.com/office/officeart/2018/2/layout/IconVerticalSolidList"/>
    <dgm:cxn modelId="{E50EDD79-732E-4A22-8B20-DCB6A7B061E6}" type="presParOf" srcId="{1AE9A46D-6278-4D65-A748-B419FBE13368}" destId="{1E292193-A7EC-45B0-9190-B0F1903EC13D}" srcOrd="1" destOrd="0" presId="urn:microsoft.com/office/officeart/2018/2/layout/IconVerticalSolidList"/>
    <dgm:cxn modelId="{9DE2D81F-B946-4014-8BA5-E5F58AB5C2F5}" type="presParOf" srcId="{1AE9A46D-6278-4D65-A748-B419FBE13368}" destId="{AAB14131-AC2A-4031-A414-CF2B22B86AB7}" srcOrd="2" destOrd="0" presId="urn:microsoft.com/office/officeart/2018/2/layout/IconVerticalSolidList"/>
    <dgm:cxn modelId="{7760975A-CF48-4020-A509-E7E0C2F877B0}" type="presParOf" srcId="{1AE9A46D-6278-4D65-A748-B419FBE13368}" destId="{814B5942-73DB-4F13-8A0F-2F5010D465FF}" srcOrd="3" destOrd="0" presId="urn:microsoft.com/office/officeart/2018/2/layout/IconVerticalSolidList"/>
    <dgm:cxn modelId="{AE6D17DC-0F15-4900-B66F-87BED91EC717}" type="presParOf" srcId="{A95680BA-6417-4BBA-B4B4-AB9FEE775770}" destId="{A5F1DD04-0249-4446-8FFA-A94793E00CD3}" srcOrd="1" destOrd="0" presId="urn:microsoft.com/office/officeart/2018/2/layout/IconVerticalSolidList"/>
    <dgm:cxn modelId="{61FCEE32-3620-4729-B180-88AC9C87DA01}" type="presParOf" srcId="{A95680BA-6417-4BBA-B4B4-AB9FEE775770}" destId="{F7617A3C-2E47-4504-B2CA-49493BF9E210}" srcOrd="2" destOrd="0" presId="urn:microsoft.com/office/officeart/2018/2/layout/IconVerticalSolidList"/>
    <dgm:cxn modelId="{401774C1-3214-4D64-BC16-F6C28AE38CA9}" type="presParOf" srcId="{F7617A3C-2E47-4504-B2CA-49493BF9E210}" destId="{4C533B21-BBAA-4CD9-9190-64F50FBDF267}" srcOrd="0" destOrd="0" presId="urn:microsoft.com/office/officeart/2018/2/layout/IconVerticalSolidList"/>
    <dgm:cxn modelId="{8370C5FB-E541-4BA4-B664-0D6E63286608}" type="presParOf" srcId="{F7617A3C-2E47-4504-B2CA-49493BF9E210}" destId="{E86A5E3F-1D33-4E4E-94E2-78A3ED2497EF}" srcOrd="1" destOrd="0" presId="urn:microsoft.com/office/officeart/2018/2/layout/IconVerticalSolidList"/>
    <dgm:cxn modelId="{A83A8A35-AAD8-40A9-9F9E-B41FE82C6201}" type="presParOf" srcId="{F7617A3C-2E47-4504-B2CA-49493BF9E210}" destId="{C81A172F-4286-4769-A8E9-19829D37CBF5}" srcOrd="2" destOrd="0" presId="urn:microsoft.com/office/officeart/2018/2/layout/IconVerticalSolidList"/>
    <dgm:cxn modelId="{826F2AAF-2EA2-42BD-9288-858283CBEBEB}" type="presParOf" srcId="{F7617A3C-2E47-4504-B2CA-49493BF9E210}" destId="{3B337176-BC04-4079-8D6E-D7206A4C29F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45846B-0E4C-4BB6-AC66-EB9E0137B4FA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B0EC23E-5AEA-4263-8C6B-E552ED073280}">
      <dgm:prSet/>
      <dgm:spPr/>
      <dgm:t>
        <a:bodyPr/>
        <a:lstStyle/>
        <a:p>
          <a:pPr>
            <a:defRPr b="1"/>
          </a:pPr>
          <a:r>
            <a:rPr lang="en-US" b="1"/>
            <a:t>Listening</a:t>
          </a:r>
          <a:endParaRPr lang="en-US"/>
        </a:p>
      </dgm:t>
    </dgm:pt>
    <dgm:pt modelId="{907F1688-7DAD-43B1-9566-5E3D1F2EC04F}" type="parTrans" cxnId="{269B7865-BF0E-4543-AAC6-BBAD1D238242}">
      <dgm:prSet/>
      <dgm:spPr/>
      <dgm:t>
        <a:bodyPr/>
        <a:lstStyle/>
        <a:p>
          <a:endParaRPr lang="en-US"/>
        </a:p>
      </dgm:t>
    </dgm:pt>
    <dgm:pt modelId="{6CEACAFD-6A98-4BAE-B911-D99F9C3CED1A}" type="sibTrans" cxnId="{269B7865-BF0E-4543-AAC6-BBAD1D238242}">
      <dgm:prSet/>
      <dgm:spPr/>
      <dgm:t>
        <a:bodyPr/>
        <a:lstStyle/>
        <a:p>
          <a:endParaRPr lang="en-US"/>
        </a:p>
      </dgm:t>
    </dgm:pt>
    <dgm:pt modelId="{4BE2C50C-F6DE-45E8-9C4B-6483CC78B750}">
      <dgm:prSet/>
      <dgm:spPr/>
      <dgm:t>
        <a:bodyPr/>
        <a:lstStyle/>
        <a:p>
          <a:r>
            <a:rPr lang="en-US"/>
            <a:t>To understand what someone else is saying</a:t>
          </a:r>
        </a:p>
      </dgm:t>
    </dgm:pt>
    <dgm:pt modelId="{ACAD51A4-EA04-43E7-97FF-83ADB7C8CE5A}" type="parTrans" cxnId="{84ABBB70-2158-4AC8-9F90-35CFD8878750}">
      <dgm:prSet/>
      <dgm:spPr/>
      <dgm:t>
        <a:bodyPr/>
        <a:lstStyle/>
        <a:p>
          <a:endParaRPr lang="en-US"/>
        </a:p>
      </dgm:t>
    </dgm:pt>
    <dgm:pt modelId="{9BE089AB-BDA8-4B05-8BC3-B7810D308FDC}" type="sibTrans" cxnId="{84ABBB70-2158-4AC8-9F90-35CFD8878750}">
      <dgm:prSet/>
      <dgm:spPr/>
      <dgm:t>
        <a:bodyPr/>
        <a:lstStyle/>
        <a:p>
          <a:endParaRPr lang="en-US"/>
        </a:p>
      </dgm:t>
    </dgm:pt>
    <dgm:pt modelId="{0BEBA631-768D-4DBC-8F57-4A0CD88D37AD}">
      <dgm:prSet/>
      <dgm:spPr/>
      <dgm:t>
        <a:bodyPr/>
        <a:lstStyle/>
        <a:p>
          <a:r>
            <a:rPr lang="en-US"/>
            <a:t>To understand their views and interests</a:t>
          </a:r>
        </a:p>
      </dgm:t>
    </dgm:pt>
    <dgm:pt modelId="{3CF8BE91-19CA-4FEE-B5FE-B3E6A1939D9A}" type="parTrans" cxnId="{10AE99F2-2E97-44F1-AD01-A791189D5C3F}">
      <dgm:prSet/>
      <dgm:spPr/>
      <dgm:t>
        <a:bodyPr/>
        <a:lstStyle/>
        <a:p>
          <a:endParaRPr lang="en-US"/>
        </a:p>
      </dgm:t>
    </dgm:pt>
    <dgm:pt modelId="{F4B22803-7159-47EB-BE76-0A92A4DB49A4}" type="sibTrans" cxnId="{10AE99F2-2E97-44F1-AD01-A791189D5C3F}">
      <dgm:prSet/>
      <dgm:spPr/>
      <dgm:t>
        <a:bodyPr/>
        <a:lstStyle/>
        <a:p>
          <a:endParaRPr lang="en-US"/>
        </a:p>
      </dgm:t>
    </dgm:pt>
    <dgm:pt modelId="{D5F645DE-66C7-4084-BA67-8E31B23C48A2}">
      <dgm:prSet/>
      <dgm:spPr/>
      <dgm:t>
        <a:bodyPr/>
        <a:lstStyle/>
        <a:p>
          <a:r>
            <a:rPr lang="en-US"/>
            <a:t>To consider new information and become better informed</a:t>
          </a:r>
        </a:p>
      </dgm:t>
    </dgm:pt>
    <dgm:pt modelId="{7CC0CDA2-DB93-4DE9-9CD7-ED6EF053059A}" type="parTrans" cxnId="{271C16F7-1897-43EF-A021-86DE4BBDA97F}">
      <dgm:prSet/>
      <dgm:spPr/>
      <dgm:t>
        <a:bodyPr/>
        <a:lstStyle/>
        <a:p>
          <a:endParaRPr lang="en-US"/>
        </a:p>
      </dgm:t>
    </dgm:pt>
    <dgm:pt modelId="{443397B8-9E9A-40C6-BAE9-2D1F1B545B9B}" type="sibTrans" cxnId="{271C16F7-1897-43EF-A021-86DE4BBDA97F}">
      <dgm:prSet/>
      <dgm:spPr/>
      <dgm:t>
        <a:bodyPr/>
        <a:lstStyle/>
        <a:p>
          <a:endParaRPr lang="en-US"/>
        </a:p>
      </dgm:t>
    </dgm:pt>
    <dgm:pt modelId="{23906AD7-5E1E-4008-9A89-BF6CE6D1C8CD}">
      <dgm:prSet/>
      <dgm:spPr/>
      <dgm:t>
        <a:bodyPr/>
        <a:lstStyle/>
        <a:p>
          <a:r>
            <a:rPr lang="en-US" i="1" u="sng"/>
            <a:t>Does not</a:t>
          </a:r>
          <a:r>
            <a:rPr lang="en-US"/>
            <a:t> include gathering information to repudiate or attack someone</a:t>
          </a:r>
        </a:p>
      </dgm:t>
    </dgm:pt>
    <dgm:pt modelId="{86B44773-979B-4F5D-9FBC-2FAD7CAFD43F}" type="parTrans" cxnId="{E88DA550-2609-4489-A6DF-AB5941179787}">
      <dgm:prSet/>
      <dgm:spPr/>
      <dgm:t>
        <a:bodyPr/>
        <a:lstStyle/>
        <a:p>
          <a:endParaRPr lang="en-US"/>
        </a:p>
      </dgm:t>
    </dgm:pt>
    <dgm:pt modelId="{43744B97-BDD6-432E-B16D-7EABE43F98EF}" type="sibTrans" cxnId="{E88DA550-2609-4489-A6DF-AB5941179787}">
      <dgm:prSet/>
      <dgm:spPr/>
      <dgm:t>
        <a:bodyPr/>
        <a:lstStyle/>
        <a:p>
          <a:endParaRPr lang="en-US"/>
        </a:p>
      </dgm:t>
    </dgm:pt>
    <dgm:pt modelId="{B929DA72-C740-45CA-ABCC-771990CAE394}">
      <dgm:prSet/>
      <dgm:spPr/>
      <dgm:t>
        <a:bodyPr/>
        <a:lstStyle/>
        <a:p>
          <a:pPr>
            <a:defRPr b="1"/>
          </a:pPr>
          <a:r>
            <a:rPr lang="en-US" b="1"/>
            <a:t>Compromise</a:t>
          </a:r>
          <a:r>
            <a:rPr lang="en-US"/>
            <a:t> </a:t>
          </a:r>
        </a:p>
      </dgm:t>
    </dgm:pt>
    <dgm:pt modelId="{8041E12F-7088-483C-BFAF-20D5DF7963E0}" type="parTrans" cxnId="{46965973-E8FD-41B6-859B-36DE985DE1F8}">
      <dgm:prSet/>
      <dgm:spPr/>
      <dgm:t>
        <a:bodyPr/>
        <a:lstStyle/>
        <a:p>
          <a:endParaRPr lang="en-US"/>
        </a:p>
      </dgm:t>
    </dgm:pt>
    <dgm:pt modelId="{5E45DD99-82CA-45F5-ADC9-E3D561FE54CC}" type="sibTrans" cxnId="{46965973-E8FD-41B6-859B-36DE985DE1F8}">
      <dgm:prSet/>
      <dgm:spPr/>
      <dgm:t>
        <a:bodyPr/>
        <a:lstStyle/>
        <a:p>
          <a:endParaRPr lang="en-US"/>
        </a:p>
      </dgm:t>
    </dgm:pt>
    <dgm:pt modelId="{0B6F466A-6614-4BE1-A796-0BDC5F20BB69}">
      <dgm:prSet/>
      <dgm:spPr/>
      <dgm:t>
        <a:bodyPr/>
        <a:lstStyle/>
        <a:p>
          <a:r>
            <a:rPr lang="en-US"/>
            <a:t>Recognizing and accepting that the best decisions are often necessarily a product of compromise where good-faith attempts are made to integrate opposing interests</a:t>
          </a:r>
        </a:p>
      </dgm:t>
    </dgm:pt>
    <dgm:pt modelId="{EBFD75C8-0583-49EE-9E6E-7025A359675E}" type="parTrans" cxnId="{0810604D-6076-42DA-9E0A-3446FDFAE315}">
      <dgm:prSet/>
      <dgm:spPr/>
      <dgm:t>
        <a:bodyPr/>
        <a:lstStyle/>
        <a:p>
          <a:endParaRPr lang="en-US"/>
        </a:p>
      </dgm:t>
    </dgm:pt>
    <dgm:pt modelId="{DA85EDDF-4A42-401D-BCCD-064B11C381D3}" type="sibTrans" cxnId="{0810604D-6076-42DA-9E0A-3446FDFAE315}">
      <dgm:prSet/>
      <dgm:spPr/>
      <dgm:t>
        <a:bodyPr/>
        <a:lstStyle/>
        <a:p>
          <a:endParaRPr lang="en-US"/>
        </a:p>
      </dgm:t>
    </dgm:pt>
    <dgm:pt modelId="{068826E5-5B33-46EA-AAF8-AACAFF1B86D8}">
      <dgm:prSet/>
      <dgm:spPr/>
      <dgm:t>
        <a:bodyPr/>
        <a:lstStyle/>
        <a:p>
          <a:r>
            <a:rPr lang="en-US"/>
            <a:t>Focus is on the greatest public good</a:t>
          </a:r>
        </a:p>
      </dgm:t>
    </dgm:pt>
    <dgm:pt modelId="{AE95B5F7-AC26-4CB4-99CB-11C198199DB4}" type="parTrans" cxnId="{3EE3D6EB-E4C6-4BE2-8701-E75EB501CD99}">
      <dgm:prSet/>
      <dgm:spPr/>
      <dgm:t>
        <a:bodyPr/>
        <a:lstStyle/>
        <a:p>
          <a:endParaRPr lang="en-US"/>
        </a:p>
      </dgm:t>
    </dgm:pt>
    <dgm:pt modelId="{EC2C27D6-8D32-4C75-8821-8F324A32292D}" type="sibTrans" cxnId="{3EE3D6EB-E4C6-4BE2-8701-E75EB501CD99}">
      <dgm:prSet/>
      <dgm:spPr/>
      <dgm:t>
        <a:bodyPr/>
        <a:lstStyle/>
        <a:p>
          <a:endParaRPr lang="en-US"/>
        </a:p>
      </dgm:t>
    </dgm:pt>
    <dgm:pt modelId="{FA75F055-F99A-4204-9F66-F65306EFF512}" type="pres">
      <dgm:prSet presAssocID="{5845846B-0E4C-4BB6-AC66-EB9E0137B4FA}" presName="root" presStyleCnt="0">
        <dgm:presLayoutVars>
          <dgm:dir/>
          <dgm:resizeHandles val="exact"/>
        </dgm:presLayoutVars>
      </dgm:prSet>
      <dgm:spPr/>
    </dgm:pt>
    <dgm:pt modelId="{7CD8AF7A-70DB-435B-9981-6DE2858CA06E}" type="pres">
      <dgm:prSet presAssocID="{CB0EC23E-5AEA-4263-8C6B-E552ED073280}" presName="compNode" presStyleCnt="0"/>
      <dgm:spPr/>
    </dgm:pt>
    <dgm:pt modelId="{D88E6037-ED77-4A49-9049-87CCBAD2D44B}" type="pres">
      <dgm:prSet presAssocID="{CB0EC23E-5AEA-4263-8C6B-E552ED07328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af"/>
        </a:ext>
      </dgm:extLst>
    </dgm:pt>
    <dgm:pt modelId="{3E9A801C-4979-456E-87F0-B9A4E00751CD}" type="pres">
      <dgm:prSet presAssocID="{CB0EC23E-5AEA-4263-8C6B-E552ED073280}" presName="iconSpace" presStyleCnt="0"/>
      <dgm:spPr/>
    </dgm:pt>
    <dgm:pt modelId="{AF7EE57B-86C5-4EE6-BB59-355943EF5F1C}" type="pres">
      <dgm:prSet presAssocID="{CB0EC23E-5AEA-4263-8C6B-E552ED073280}" presName="parTx" presStyleLbl="revTx" presStyleIdx="0" presStyleCnt="4">
        <dgm:presLayoutVars>
          <dgm:chMax val="0"/>
          <dgm:chPref val="0"/>
        </dgm:presLayoutVars>
      </dgm:prSet>
      <dgm:spPr/>
    </dgm:pt>
    <dgm:pt modelId="{1AFE7E16-1BCE-42C6-A890-F0F8A7DC870A}" type="pres">
      <dgm:prSet presAssocID="{CB0EC23E-5AEA-4263-8C6B-E552ED073280}" presName="txSpace" presStyleCnt="0"/>
      <dgm:spPr/>
    </dgm:pt>
    <dgm:pt modelId="{4FA12FD9-4CAE-4447-B17D-DE223757D8B5}" type="pres">
      <dgm:prSet presAssocID="{CB0EC23E-5AEA-4263-8C6B-E552ED073280}" presName="desTx" presStyleLbl="revTx" presStyleIdx="1" presStyleCnt="4">
        <dgm:presLayoutVars/>
      </dgm:prSet>
      <dgm:spPr/>
    </dgm:pt>
    <dgm:pt modelId="{721E12F4-9361-4096-9264-F82E8D5CA982}" type="pres">
      <dgm:prSet presAssocID="{6CEACAFD-6A98-4BAE-B911-D99F9C3CED1A}" presName="sibTrans" presStyleCnt="0"/>
      <dgm:spPr/>
    </dgm:pt>
    <dgm:pt modelId="{7BDA3FF0-B99F-481F-81B8-E977FF2E15A4}" type="pres">
      <dgm:prSet presAssocID="{B929DA72-C740-45CA-ABCC-771990CAE394}" presName="compNode" presStyleCnt="0"/>
      <dgm:spPr/>
    </dgm:pt>
    <dgm:pt modelId="{E5F1342B-1996-4049-834B-E9DBC0174443}" type="pres">
      <dgm:prSet presAssocID="{B929DA72-C740-45CA-ABCC-771990CAE39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D67055D9-2132-4881-ADA4-08DB64C639AC}" type="pres">
      <dgm:prSet presAssocID="{B929DA72-C740-45CA-ABCC-771990CAE394}" presName="iconSpace" presStyleCnt="0"/>
      <dgm:spPr/>
    </dgm:pt>
    <dgm:pt modelId="{DDD1EDAE-8654-43CA-84CB-B411B565E660}" type="pres">
      <dgm:prSet presAssocID="{B929DA72-C740-45CA-ABCC-771990CAE394}" presName="parTx" presStyleLbl="revTx" presStyleIdx="2" presStyleCnt="4">
        <dgm:presLayoutVars>
          <dgm:chMax val="0"/>
          <dgm:chPref val="0"/>
        </dgm:presLayoutVars>
      </dgm:prSet>
      <dgm:spPr/>
    </dgm:pt>
    <dgm:pt modelId="{2DC60DC1-DF68-459A-83F5-114A2470C243}" type="pres">
      <dgm:prSet presAssocID="{B929DA72-C740-45CA-ABCC-771990CAE394}" presName="txSpace" presStyleCnt="0"/>
      <dgm:spPr/>
    </dgm:pt>
    <dgm:pt modelId="{F5F103D4-D433-4AC1-8B95-DE41BA1E4E75}" type="pres">
      <dgm:prSet presAssocID="{B929DA72-C740-45CA-ABCC-771990CAE394}" presName="desTx" presStyleLbl="revTx" presStyleIdx="3" presStyleCnt="4">
        <dgm:presLayoutVars/>
      </dgm:prSet>
      <dgm:spPr/>
    </dgm:pt>
  </dgm:ptLst>
  <dgm:cxnLst>
    <dgm:cxn modelId="{A6C94004-DE54-470A-B044-1706A845E196}" type="presOf" srcId="{4BE2C50C-F6DE-45E8-9C4B-6483CC78B750}" destId="{4FA12FD9-4CAE-4447-B17D-DE223757D8B5}" srcOrd="0" destOrd="0" presId="urn:microsoft.com/office/officeart/2018/2/layout/IconLabelDescriptionList"/>
    <dgm:cxn modelId="{1CB43326-742D-4A58-B49C-01385B8A07E9}" type="presOf" srcId="{0BEBA631-768D-4DBC-8F57-4A0CD88D37AD}" destId="{4FA12FD9-4CAE-4447-B17D-DE223757D8B5}" srcOrd="0" destOrd="1" presId="urn:microsoft.com/office/officeart/2018/2/layout/IconLabelDescriptionList"/>
    <dgm:cxn modelId="{94816C29-2431-47DD-83D3-768673E7F346}" type="presOf" srcId="{CB0EC23E-5AEA-4263-8C6B-E552ED073280}" destId="{AF7EE57B-86C5-4EE6-BB59-355943EF5F1C}" srcOrd="0" destOrd="0" presId="urn:microsoft.com/office/officeart/2018/2/layout/IconLabelDescriptionList"/>
    <dgm:cxn modelId="{A374CD2B-A8CB-4BDF-A3E9-D497FBFAF292}" type="presOf" srcId="{0B6F466A-6614-4BE1-A796-0BDC5F20BB69}" destId="{F5F103D4-D433-4AC1-8B95-DE41BA1E4E75}" srcOrd="0" destOrd="0" presId="urn:microsoft.com/office/officeart/2018/2/layout/IconLabelDescriptionList"/>
    <dgm:cxn modelId="{D31AB05F-4DF6-4C04-AD79-EA9D694384E8}" type="presOf" srcId="{23906AD7-5E1E-4008-9A89-BF6CE6D1C8CD}" destId="{4FA12FD9-4CAE-4447-B17D-DE223757D8B5}" srcOrd="0" destOrd="3" presId="urn:microsoft.com/office/officeart/2018/2/layout/IconLabelDescriptionList"/>
    <dgm:cxn modelId="{52ED6B65-6C31-428B-90EB-9B670E0A9DF9}" type="presOf" srcId="{5845846B-0E4C-4BB6-AC66-EB9E0137B4FA}" destId="{FA75F055-F99A-4204-9F66-F65306EFF512}" srcOrd="0" destOrd="0" presId="urn:microsoft.com/office/officeart/2018/2/layout/IconLabelDescriptionList"/>
    <dgm:cxn modelId="{269B7865-BF0E-4543-AAC6-BBAD1D238242}" srcId="{5845846B-0E4C-4BB6-AC66-EB9E0137B4FA}" destId="{CB0EC23E-5AEA-4263-8C6B-E552ED073280}" srcOrd="0" destOrd="0" parTransId="{907F1688-7DAD-43B1-9566-5E3D1F2EC04F}" sibTransId="{6CEACAFD-6A98-4BAE-B911-D99F9C3CED1A}"/>
    <dgm:cxn modelId="{0810604D-6076-42DA-9E0A-3446FDFAE315}" srcId="{B929DA72-C740-45CA-ABCC-771990CAE394}" destId="{0B6F466A-6614-4BE1-A796-0BDC5F20BB69}" srcOrd="0" destOrd="0" parTransId="{EBFD75C8-0583-49EE-9E6E-7025A359675E}" sibTransId="{DA85EDDF-4A42-401D-BCCD-064B11C381D3}"/>
    <dgm:cxn modelId="{E88DA550-2609-4489-A6DF-AB5941179787}" srcId="{CB0EC23E-5AEA-4263-8C6B-E552ED073280}" destId="{23906AD7-5E1E-4008-9A89-BF6CE6D1C8CD}" srcOrd="3" destOrd="0" parTransId="{86B44773-979B-4F5D-9FBC-2FAD7CAFD43F}" sibTransId="{43744B97-BDD6-432E-B16D-7EABE43F98EF}"/>
    <dgm:cxn modelId="{84ABBB70-2158-4AC8-9F90-35CFD8878750}" srcId="{CB0EC23E-5AEA-4263-8C6B-E552ED073280}" destId="{4BE2C50C-F6DE-45E8-9C4B-6483CC78B750}" srcOrd="0" destOrd="0" parTransId="{ACAD51A4-EA04-43E7-97FF-83ADB7C8CE5A}" sibTransId="{9BE089AB-BDA8-4B05-8BC3-B7810D308FDC}"/>
    <dgm:cxn modelId="{46965973-E8FD-41B6-859B-36DE985DE1F8}" srcId="{5845846B-0E4C-4BB6-AC66-EB9E0137B4FA}" destId="{B929DA72-C740-45CA-ABCC-771990CAE394}" srcOrd="1" destOrd="0" parTransId="{8041E12F-7088-483C-BFAF-20D5DF7963E0}" sibTransId="{5E45DD99-82CA-45F5-ADC9-E3D561FE54CC}"/>
    <dgm:cxn modelId="{CCC85B97-C44F-4079-BE51-19C7FD36FC86}" type="presOf" srcId="{B929DA72-C740-45CA-ABCC-771990CAE394}" destId="{DDD1EDAE-8654-43CA-84CB-B411B565E660}" srcOrd="0" destOrd="0" presId="urn:microsoft.com/office/officeart/2018/2/layout/IconLabelDescriptionList"/>
    <dgm:cxn modelId="{6E94DBB2-C9CA-4582-81CA-01371B67A384}" type="presOf" srcId="{068826E5-5B33-46EA-AAF8-AACAFF1B86D8}" destId="{F5F103D4-D433-4AC1-8B95-DE41BA1E4E75}" srcOrd="0" destOrd="1" presId="urn:microsoft.com/office/officeart/2018/2/layout/IconLabelDescriptionList"/>
    <dgm:cxn modelId="{EA73C4E8-3563-444A-A476-6407984D7C95}" type="presOf" srcId="{D5F645DE-66C7-4084-BA67-8E31B23C48A2}" destId="{4FA12FD9-4CAE-4447-B17D-DE223757D8B5}" srcOrd="0" destOrd="2" presId="urn:microsoft.com/office/officeart/2018/2/layout/IconLabelDescriptionList"/>
    <dgm:cxn modelId="{3EE3D6EB-E4C6-4BE2-8701-E75EB501CD99}" srcId="{B929DA72-C740-45CA-ABCC-771990CAE394}" destId="{068826E5-5B33-46EA-AAF8-AACAFF1B86D8}" srcOrd="1" destOrd="0" parTransId="{AE95B5F7-AC26-4CB4-99CB-11C198199DB4}" sibTransId="{EC2C27D6-8D32-4C75-8821-8F324A32292D}"/>
    <dgm:cxn modelId="{10AE99F2-2E97-44F1-AD01-A791189D5C3F}" srcId="{CB0EC23E-5AEA-4263-8C6B-E552ED073280}" destId="{0BEBA631-768D-4DBC-8F57-4A0CD88D37AD}" srcOrd="1" destOrd="0" parTransId="{3CF8BE91-19CA-4FEE-B5FE-B3E6A1939D9A}" sibTransId="{F4B22803-7159-47EB-BE76-0A92A4DB49A4}"/>
    <dgm:cxn modelId="{271C16F7-1897-43EF-A021-86DE4BBDA97F}" srcId="{CB0EC23E-5AEA-4263-8C6B-E552ED073280}" destId="{D5F645DE-66C7-4084-BA67-8E31B23C48A2}" srcOrd="2" destOrd="0" parTransId="{7CC0CDA2-DB93-4DE9-9CD7-ED6EF053059A}" sibTransId="{443397B8-9E9A-40C6-BAE9-2D1F1B545B9B}"/>
    <dgm:cxn modelId="{DF5E0577-3351-4A5D-A06E-D3D3AF43CF59}" type="presParOf" srcId="{FA75F055-F99A-4204-9F66-F65306EFF512}" destId="{7CD8AF7A-70DB-435B-9981-6DE2858CA06E}" srcOrd="0" destOrd="0" presId="urn:microsoft.com/office/officeart/2018/2/layout/IconLabelDescriptionList"/>
    <dgm:cxn modelId="{C0CDAEB0-81D4-4E2F-8F7F-527180478818}" type="presParOf" srcId="{7CD8AF7A-70DB-435B-9981-6DE2858CA06E}" destId="{D88E6037-ED77-4A49-9049-87CCBAD2D44B}" srcOrd="0" destOrd="0" presId="urn:microsoft.com/office/officeart/2018/2/layout/IconLabelDescriptionList"/>
    <dgm:cxn modelId="{B651BD3F-94A7-4F45-A476-76736E4944E5}" type="presParOf" srcId="{7CD8AF7A-70DB-435B-9981-6DE2858CA06E}" destId="{3E9A801C-4979-456E-87F0-B9A4E00751CD}" srcOrd="1" destOrd="0" presId="urn:microsoft.com/office/officeart/2018/2/layout/IconLabelDescriptionList"/>
    <dgm:cxn modelId="{C6D12D34-EE0B-42A7-8E32-987B918487AF}" type="presParOf" srcId="{7CD8AF7A-70DB-435B-9981-6DE2858CA06E}" destId="{AF7EE57B-86C5-4EE6-BB59-355943EF5F1C}" srcOrd="2" destOrd="0" presId="urn:microsoft.com/office/officeart/2018/2/layout/IconLabelDescriptionList"/>
    <dgm:cxn modelId="{B04428E4-2782-4C5C-A7DF-3E49043A28EB}" type="presParOf" srcId="{7CD8AF7A-70DB-435B-9981-6DE2858CA06E}" destId="{1AFE7E16-1BCE-42C6-A890-F0F8A7DC870A}" srcOrd="3" destOrd="0" presId="urn:microsoft.com/office/officeart/2018/2/layout/IconLabelDescriptionList"/>
    <dgm:cxn modelId="{1376E17D-D233-4EBA-8429-F6E5A8038FBF}" type="presParOf" srcId="{7CD8AF7A-70DB-435B-9981-6DE2858CA06E}" destId="{4FA12FD9-4CAE-4447-B17D-DE223757D8B5}" srcOrd="4" destOrd="0" presId="urn:microsoft.com/office/officeart/2018/2/layout/IconLabelDescriptionList"/>
    <dgm:cxn modelId="{003546E0-BC60-4B58-8F03-1F70603E0F9A}" type="presParOf" srcId="{FA75F055-F99A-4204-9F66-F65306EFF512}" destId="{721E12F4-9361-4096-9264-F82E8D5CA982}" srcOrd="1" destOrd="0" presId="urn:microsoft.com/office/officeart/2018/2/layout/IconLabelDescriptionList"/>
    <dgm:cxn modelId="{BD69FC6B-9B2D-43A5-BEAB-7B2C07E239C6}" type="presParOf" srcId="{FA75F055-F99A-4204-9F66-F65306EFF512}" destId="{7BDA3FF0-B99F-481F-81B8-E977FF2E15A4}" srcOrd="2" destOrd="0" presId="urn:microsoft.com/office/officeart/2018/2/layout/IconLabelDescriptionList"/>
    <dgm:cxn modelId="{280B3570-CD1C-417F-9F16-3047FF60EC51}" type="presParOf" srcId="{7BDA3FF0-B99F-481F-81B8-E977FF2E15A4}" destId="{E5F1342B-1996-4049-834B-E9DBC0174443}" srcOrd="0" destOrd="0" presId="urn:microsoft.com/office/officeart/2018/2/layout/IconLabelDescriptionList"/>
    <dgm:cxn modelId="{D8DF5690-ECCC-41FE-9AC7-18A1A03D685F}" type="presParOf" srcId="{7BDA3FF0-B99F-481F-81B8-E977FF2E15A4}" destId="{D67055D9-2132-4881-ADA4-08DB64C639AC}" srcOrd="1" destOrd="0" presId="urn:microsoft.com/office/officeart/2018/2/layout/IconLabelDescriptionList"/>
    <dgm:cxn modelId="{D20B386E-503F-4FD6-80F1-933D0B4D10E1}" type="presParOf" srcId="{7BDA3FF0-B99F-481F-81B8-E977FF2E15A4}" destId="{DDD1EDAE-8654-43CA-84CB-B411B565E660}" srcOrd="2" destOrd="0" presId="urn:microsoft.com/office/officeart/2018/2/layout/IconLabelDescriptionList"/>
    <dgm:cxn modelId="{E67ABCCE-9E89-4E1A-8D3E-5F5CE5C1C090}" type="presParOf" srcId="{7BDA3FF0-B99F-481F-81B8-E977FF2E15A4}" destId="{2DC60DC1-DF68-459A-83F5-114A2470C243}" srcOrd="3" destOrd="0" presId="urn:microsoft.com/office/officeart/2018/2/layout/IconLabelDescriptionList"/>
    <dgm:cxn modelId="{3143D5D7-C355-48F6-8B6E-10343696A32B}" type="presParOf" srcId="{7BDA3FF0-B99F-481F-81B8-E977FF2E15A4}" destId="{F5F103D4-D433-4AC1-8B95-DE41BA1E4E75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0A6247-6C72-4D6A-8684-643ED3FB9C3A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132EB16-40B5-4F1B-9F5F-8287ACD6EF5B}">
      <dgm:prSet/>
      <dgm:spPr/>
      <dgm:t>
        <a:bodyPr/>
        <a:lstStyle/>
        <a:p>
          <a:pPr>
            <a:defRPr b="1"/>
          </a:pPr>
          <a:r>
            <a:rPr lang="en-US" b="1"/>
            <a:t>Dialogue</a:t>
          </a:r>
          <a:endParaRPr lang="en-US"/>
        </a:p>
      </dgm:t>
    </dgm:pt>
    <dgm:pt modelId="{8895B548-117B-4943-A0D2-55DD951AF0EC}" type="parTrans" cxnId="{374EFCAF-ED5B-46DA-A804-C702EAAF3315}">
      <dgm:prSet/>
      <dgm:spPr/>
      <dgm:t>
        <a:bodyPr/>
        <a:lstStyle/>
        <a:p>
          <a:endParaRPr lang="en-US"/>
        </a:p>
      </dgm:t>
    </dgm:pt>
    <dgm:pt modelId="{0912058D-8C9A-4520-BE47-70FC9150481B}" type="sibTrans" cxnId="{374EFCAF-ED5B-46DA-A804-C702EAAF3315}">
      <dgm:prSet/>
      <dgm:spPr/>
      <dgm:t>
        <a:bodyPr/>
        <a:lstStyle/>
        <a:p>
          <a:endParaRPr lang="en-US"/>
        </a:p>
      </dgm:t>
    </dgm:pt>
    <dgm:pt modelId="{36C9D435-2F97-41DE-97A4-3110B2A675B0}">
      <dgm:prSet/>
      <dgm:spPr/>
      <dgm:t>
        <a:bodyPr/>
        <a:lstStyle/>
        <a:p>
          <a:r>
            <a:rPr lang="en-US"/>
            <a:t>Examine assumptions and interests behind positions.</a:t>
          </a:r>
        </a:p>
      </dgm:t>
    </dgm:pt>
    <dgm:pt modelId="{F0E0EC65-5214-435E-83B1-321B1206E50A}" type="parTrans" cxnId="{1B9EA332-0D5E-4C8E-A8BC-8E32A12A515D}">
      <dgm:prSet/>
      <dgm:spPr/>
      <dgm:t>
        <a:bodyPr/>
        <a:lstStyle/>
        <a:p>
          <a:endParaRPr lang="en-US"/>
        </a:p>
      </dgm:t>
    </dgm:pt>
    <dgm:pt modelId="{245D8D67-C71D-4F59-B4E1-F7D532267AFF}" type="sibTrans" cxnId="{1B9EA332-0D5E-4C8E-A8BC-8E32A12A515D}">
      <dgm:prSet/>
      <dgm:spPr/>
      <dgm:t>
        <a:bodyPr/>
        <a:lstStyle/>
        <a:p>
          <a:endParaRPr lang="en-US"/>
        </a:p>
      </dgm:t>
    </dgm:pt>
    <dgm:pt modelId="{1E81C4EC-AF8B-402A-8185-4BE3A760D833}">
      <dgm:prSet/>
      <dgm:spPr/>
      <dgm:t>
        <a:bodyPr/>
        <a:lstStyle/>
        <a:p>
          <a:r>
            <a:rPr lang="en-US"/>
            <a:t>Dialogue is deeper and more purposeful than discussion. </a:t>
          </a:r>
        </a:p>
      </dgm:t>
    </dgm:pt>
    <dgm:pt modelId="{C9836357-39EC-4905-8378-D81D3F597DC0}" type="parTrans" cxnId="{F8C6BECA-23B3-4676-A189-634AEA768D24}">
      <dgm:prSet/>
      <dgm:spPr/>
      <dgm:t>
        <a:bodyPr/>
        <a:lstStyle/>
        <a:p>
          <a:endParaRPr lang="en-US"/>
        </a:p>
      </dgm:t>
    </dgm:pt>
    <dgm:pt modelId="{242E3306-12EE-407C-9FCA-93B5E4E0C977}" type="sibTrans" cxnId="{F8C6BECA-23B3-4676-A189-634AEA768D24}">
      <dgm:prSet/>
      <dgm:spPr/>
      <dgm:t>
        <a:bodyPr/>
        <a:lstStyle/>
        <a:p>
          <a:endParaRPr lang="en-US"/>
        </a:p>
      </dgm:t>
    </dgm:pt>
    <dgm:pt modelId="{E98D49FC-A2E9-4AEE-BC08-B41598384664}">
      <dgm:prSet/>
      <dgm:spPr/>
      <dgm:t>
        <a:bodyPr/>
        <a:lstStyle/>
        <a:p>
          <a:r>
            <a:rPr lang="en-US"/>
            <a:t>The intended outcome is to ‘discover’ synergistic solutions.</a:t>
          </a:r>
        </a:p>
      </dgm:t>
    </dgm:pt>
    <dgm:pt modelId="{40F00C8F-4ECF-42D4-8823-25C895ED154F}" type="parTrans" cxnId="{DD56C0CB-E07D-49CC-A9CB-2434D140F3BE}">
      <dgm:prSet/>
      <dgm:spPr/>
      <dgm:t>
        <a:bodyPr/>
        <a:lstStyle/>
        <a:p>
          <a:endParaRPr lang="en-US"/>
        </a:p>
      </dgm:t>
    </dgm:pt>
    <dgm:pt modelId="{538B7DB9-980E-4324-A9EB-37435DF8AD22}" type="sibTrans" cxnId="{DD56C0CB-E07D-49CC-A9CB-2434D140F3BE}">
      <dgm:prSet/>
      <dgm:spPr/>
      <dgm:t>
        <a:bodyPr/>
        <a:lstStyle/>
        <a:p>
          <a:endParaRPr lang="en-US"/>
        </a:p>
      </dgm:t>
    </dgm:pt>
    <dgm:pt modelId="{2391197A-C9B1-40EF-BE50-F73D40588281}">
      <dgm:prSet/>
      <dgm:spPr/>
      <dgm:t>
        <a:bodyPr/>
        <a:lstStyle/>
        <a:p>
          <a:pPr>
            <a:defRPr b="1"/>
          </a:pPr>
          <a:r>
            <a:rPr lang="en-US" b="1"/>
            <a:t>Analysis and Deliberation</a:t>
          </a:r>
          <a:endParaRPr lang="en-US"/>
        </a:p>
      </dgm:t>
    </dgm:pt>
    <dgm:pt modelId="{6963840A-D612-4FDD-9CAD-20794E1535CA}" type="parTrans" cxnId="{18D1CE24-0AC0-4AD3-90CC-45FB78736C42}">
      <dgm:prSet/>
      <dgm:spPr/>
      <dgm:t>
        <a:bodyPr/>
        <a:lstStyle/>
        <a:p>
          <a:endParaRPr lang="en-US"/>
        </a:p>
      </dgm:t>
    </dgm:pt>
    <dgm:pt modelId="{F1895CD4-1FBC-444B-BEDF-3EB483F60F55}" type="sibTrans" cxnId="{18D1CE24-0AC0-4AD3-90CC-45FB78736C42}">
      <dgm:prSet/>
      <dgm:spPr/>
      <dgm:t>
        <a:bodyPr/>
        <a:lstStyle/>
        <a:p>
          <a:endParaRPr lang="en-US"/>
        </a:p>
      </dgm:t>
    </dgm:pt>
    <dgm:pt modelId="{1D7D04B0-FCD2-4C73-86ED-2442488F85A7}">
      <dgm:prSet/>
      <dgm:spPr/>
      <dgm:t>
        <a:bodyPr/>
        <a:lstStyle/>
        <a:p>
          <a:r>
            <a:rPr lang="en-US"/>
            <a:t>The intent is to carefully examine as many facets of an issue or problem as possible.</a:t>
          </a:r>
        </a:p>
      </dgm:t>
    </dgm:pt>
    <dgm:pt modelId="{C7C4A21D-3570-46E5-AC48-34EF1ABA6063}" type="parTrans" cxnId="{44C74890-FC3C-4137-8910-9EADAD6892CD}">
      <dgm:prSet/>
      <dgm:spPr/>
      <dgm:t>
        <a:bodyPr/>
        <a:lstStyle/>
        <a:p>
          <a:endParaRPr lang="en-US"/>
        </a:p>
      </dgm:t>
    </dgm:pt>
    <dgm:pt modelId="{215BCAF2-7359-4C40-9CD4-DE4E98FC9187}" type="sibTrans" cxnId="{44C74890-FC3C-4137-8910-9EADAD6892CD}">
      <dgm:prSet/>
      <dgm:spPr/>
      <dgm:t>
        <a:bodyPr/>
        <a:lstStyle/>
        <a:p>
          <a:endParaRPr lang="en-US"/>
        </a:p>
      </dgm:t>
    </dgm:pt>
    <dgm:pt modelId="{DE9D6DAE-B132-4CF0-889D-AB93ED4CBB78}">
      <dgm:prSet/>
      <dgm:spPr/>
      <dgm:t>
        <a:bodyPr/>
        <a:lstStyle/>
        <a:p>
          <a:r>
            <a:rPr lang="en-US"/>
            <a:t>The purpose is to craft a solution that  serves the greatest good. </a:t>
          </a:r>
        </a:p>
      </dgm:t>
    </dgm:pt>
    <dgm:pt modelId="{67F2C136-235E-4EFC-BA29-2020DB14EDF8}" type="parTrans" cxnId="{1589378E-AC29-4DA8-81E1-3B0EB880927A}">
      <dgm:prSet/>
      <dgm:spPr/>
      <dgm:t>
        <a:bodyPr/>
        <a:lstStyle/>
        <a:p>
          <a:endParaRPr lang="en-US"/>
        </a:p>
      </dgm:t>
    </dgm:pt>
    <dgm:pt modelId="{C99FA76F-0F52-40E6-BB57-12E5833128A5}" type="sibTrans" cxnId="{1589378E-AC29-4DA8-81E1-3B0EB880927A}">
      <dgm:prSet/>
      <dgm:spPr/>
      <dgm:t>
        <a:bodyPr/>
        <a:lstStyle/>
        <a:p>
          <a:endParaRPr lang="en-US"/>
        </a:p>
      </dgm:t>
    </dgm:pt>
    <dgm:pt modelId="{AF943239-BADB-4E39-B073-822B58E5F6A2}" type="pres">
      <dgm:prSet presAssocID="{300A6247-6C72-4D6A-8684-643ED3FB9C3A}" presName="root" presStyleCnt="0">
        <dgm:presLayoutVars>
          <dgm:dir/>
          <dgm:resizeHandles val="exact"/>
        </dgm:presLayoutVars>
      </dgm:prSet>
      <dgm:spPr/>
    </dgm:pt>
    <dgm:pt modelId="{3C09D596-A642-4E44-A5B5-5C71A1ACA586}" type="pres">
      <dgm:prSet presAssocID="{2132EB16-40B5-4F1B-9F5F-8287ACD6EF5B}" presName="compNode" presStyleCnt="0"/>
      <dgm:spPr/>
    </dgm:pt>
    <dgm:pt modelId="{C86609B1-6129-407E-952E-DE3566B53B2F}" type="pres">
      <dgm:prSet presAssocID="{2132EB16-40B5-4F1B-9F5F-8287ACD6EF5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248B28CA-B091-4660-8F73-E9C0989727CE}" type="pres">
      <dgm:prSet presAssocID="{2132EB16-40B5-4F1B-9F5F-8287ACD6EF5B}" presName="iconSpace" presStyleCnt="0"/>
      <dgm:spPr/>
    </dgm:pt>
    <dgm:pt modelId="{E3831182-0407-4490-AD87-5DC393007207}" type="pres">
      <dgm:prSet presAssocID="{2132EB16-40B5-4F1B-9F5F-8287ACD6EF5B}" presName="parTx" presStyleLbl="revTx" presStyleIdx="0" presStyleCnt="4">
        <dgm:presLayoutVars>
          <dgm:chMax val="0"/>
          <dgm:chPref val="0"/>
        </dgm:presLayoutVars>
      </dgm:prSet>
      <dgm:spPr/>
    </dgm:pt>
    <dgm:pt modelId="{7569358A-D396-4FA5-B7E2-EE612C7E309F}" type="pres">
      <dgm:prSet presAssocID="{2132EB16-40B5-4F1B-9F5F-8287ACD6EF5B}" presName="txSpace" presStyleCnt="0"/>
      <dgm:spPr/>
    </dgm:pt>
    <dgm:pt modelId="{820D04D0-360B-4874-87C4-32FA5C9EA5C3}" type="pres">
      <dgm:prSet presAssocID="{2132EB16-40B5-4F1B-9F5F-8287ACD6EF5B}" presName="desTx" presStyleLbl="revTx" presStyleIdx="1" presStyleCnt="4">
        <dgm:presLayoutVars/>
      </dgm:prSet>
      <dgm:spPr/>
    </dgm:pt>
    <dgm:pt modelId="{14148F64-CF23-4E16-8080-A412B3919077}" type="pres">
      <dgm:prSet presAssocID="{0912058D-8C9A-4520-BE47-70FC9150481B}" presName="sibTrans" presStyleCnt="0"/>
      <dgm:spPr/>
    </dgm:pt>
    <dgm:pt modelId="{C191A2E4-D15F-453D-A5E7-82B323DFCD53}" type="pres">
      <dgm:prSet presAssocID="{2391197A-C9B1-40EF-BE50-F73D40588281}" presName="compNode" presStyleCnt="0"/>
      <dgm:spPr/>
    </dgm:pt>
    <dgm:pt modelId="{4344B1A8-04FE-4C08-83BD-75104A35B2B5}" type="pres">
      <dgm:prSet presAssocID="{2391197A-C9B1-40EF-BE50-F73D4058828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A8AD27B9-B08B-4450-B13E-F07FDBD80C97}" type="pres">
      <dgm:prSet presAssocID="{2391197A-C9B1-40EF-BE50-F73D40588281}" presName="iconSpace" presStyleCnt="0"/>
      <dgm:spPr/>
    </dgm:pt>
    <dgm:pt modelId="{E8B67F8E-07F4-46ED-BAFE-55481425C9D3}" type="pres">
      <dgm:prSet presAssocID="{2391197A-C9B1-40EF-BE50-F73D40588281}" presName="parTx" presStyleLbl="revTx" presStyleIdx="2" presStyleCnt="4">
        <dgm:presLayoutVars>
          <dgm:chMax val="0"/>
          <dgm:chPref val="0"/>
        </dgm:presLayoutVars>
      </dgm:prSet>
      <dgm:spPr/>
    </dgm:pt>
    <dgm:pt modelId="{0ABBA44D-2A6F-4AE5-8483-B15DDE2ED012}" type="pres">
      <dgm:prSet presAssocID="{2391197A-C9B1-40EF-BE50-F73D40588281}" presName="txSpace" presStyleCnt="0"/>
      <dgm:spPr/>
    </dgm:pt>
    <dgm:pt modelId="{9B49C1B4-224E-4E2C-9B64-620D18AE0137}" type="pres">
      <dgm:prSet presAssocID="{2391197A-C9B1-40EF-BE50-F73D40588281}" presName="desTx" presStyleLbl="revTx" presStyleIdx="3" presStyleCnt="4">
        <dgm:presLayoutVars/>
      </dgm:prSet>
      <dgm:spPr/>
    </dgm:pt>
  </dgm:ptLst>
  <dgm:cxnLst>
    <dgm:cxn modelId="{BCED8700-4DB9-4801-98FE-25D58AF30C0E}" type="presOf" srcId="{2391197A-C9B1-40EF-BE50-F73D40588281}" destId="{E8B67F8E-07F4-46ED-BAFE-55481425C9D3}" srcOrd="0" destOrd="0" presId="urn:microsoft.com/office/officeart/2018/2/layout/IconLabelDescriptionList"/>
    <dgm:cxn modelId="{D9F6FD04-206D-49D7-B0C0-96CF69516940}" type="presOf" srcId="{36C9D435-2F97-41DE-97A4-3110B2A675B0}" destId="{820D04D0-360B-4874-87C4-32FA5C9EA5C3}" srcOrd="0" destOrd="0" presId="urn:microsoft.com/office/officeart/2018/2/layout/IconLabelDescriptionList"/>
    <dgm:cxn modelId="{B7F0D307-345C-497D-A774-67DF4D09E129}" type="presOf" srcId="{2132EB16-40B5-4F1B-9F5F-8287ACD6EF5B}" destId="{E3831182-0407-4490-AD87-5DC393007207}" srcOrd="0" destOrd="0" presId="urn:microsoft.com/office/officeart/2018/2/layout/IconLabelDescriptionList"/>
    <dgm:cxn modelId="{0023D714-CA1A-4064-8E1A-333B1F7953EC}" type="presOf" srcId="{1D7D04B0-FCD2-4C73-86ED-2442488F85A7}" destId="{9B49C1B4-224E-4E2C-9B64-620D18AE0137}" srcOrd="0" destOrd="0" presId="urn:microsoft.com/office/officeart/2018/2/layout/IconLabelDescriptionList"/>
    <dgm:cxn modelId="{18D1CE24-0AC0-4AD3-90CC-45FB78736C42}" srcId="{300A6247-6C72-4D6A-8684-643ED3FB9C3A}" destId="{2391197A-C9B1-40EF-BE50-F73D40588281}" srcOrd="1" destOrd="0" parTransId="{6963840A-D612-4FDD-9CAD-20794E1535CA}" sibTransId="{F1895CD4-1FBC-444B-BEDF-3EB483F60F55}"/>
    <dgm:cxn modelId="{1B9EA332-0D5E-4C8E-A8BC-8E32A12A515D}" srcId="{2132EB16-40B5-4F1B-9F5F-8287ACD6EF5B}" destId="{36C9D435-2F97-41DE-97A4-3110B2A675B0}" srcOrd="0" destOrd="0" parTransId="{F0E0EC65-5214-435E-83B1-321B1206E50A}" sibTransId="{245D8D67-C71D-4F59-B4E1-F7D532267AFF}"/>
    <dgm:cxn modelId="{B4595537-1DA4-4ABC-9F9C-D892B11DC252}" type="presOf" srcId="{DE9D6DAE-B132-4CF0-889D-AB93ED4CBB78}" destId="{9B49C1B4-224E-4E2C-9B64-620D18AE0137}" srcOrd="0" destOrd="1" presId="urn:microsoft.com/office/officeart/2018/2/layout/IconLabelDescriptionList"/>
    <dgm:cxn modelId="{83CE8961-4D8E-4C7B-A4C7-0487CA92EE89}" type="presOf" srcId="{1E81C4EC-AF8B-402A-8185-4BE3A760D833}" destId="{820D04D0-360B-4874-87C4-32FA5C9EA5C3}" srcOrd="0" destOrd="1" presId="urn:microsoft.com/office/officeart/2018/2/layout/IconLabelDescriptionList"/>
    <dgm:cxn modelId="{3D5AA565-4691-4813-B845-E46CD3938111}" type="presOf" srcId="{E98D49FC-A2E9-4AEE-BC08-B41598384664}" destId="{820D04D0-360B-4874-87C4-32FA5C9EA5C3}" srcOrd="0" destOrd="2" presId="urn:microsoft.com/office/officeart/2018/2/layout/IconLabelDescriptionList"/>
    <dgm:cxn modelId="{1589378E-AC29-4DA8-81E1-3B0EB880927A}" srcId="{2391197A-C9B1-40EF-BE50-F73D40588281}" destId="{DE9D6DAE-B132-4CF0-889D-AB93ED4CBB78}" srcOrd="1" destOrd="0" parTransId="{67F2C136-235E-4EFC-BA29-2020DB14EDF8}" sibTransId="{C99FA76F-0F52-40E6-BB57-12E5833128A5}"/>
    <dgm:cxn modelId="{44C74890-FC3C-4137-8910-9EADAD6892CD}" srcId="{2391197A-C9B1-40EF-BE50-F73D40588281}" destId="{1D7D04B0-FCD2-4C73-86ED-2442488F85A7}" srcOrd="0" destOrd="0" parTransId="{C7C4A21D-3570-46E5-AC48-34EF1ABA6063}" sibTransId="{215BCAF2-7359-4C40-9CD4-DE4E98FC9187}"/>
    <dgm:cxn modelId="{DD1FAD96-0B65-4482-A110-969768A386C4}" type="presOf" srcId="{300A6247-6C72-4D6A-8684-643ED3FB9C3A}" destId="{AF943239-BADB-4E39-B073-822B58E5F6A2}" srcOrd="0" destOrd="0" presId="urn:microsoft.com/office/officeart/2018/2/layout/IconLabelDescriptionList"/>
    <dgm:cxn modelId="{374EFCAF-ED5B-46DA-A804-C702EAAF3315}" srcId="{300A6247-6C72-4D6A-8684-643ED3FB9C3A}" destId="{2132EB16-40B5-4F1B-9F5F-8287ACD6EF5B}" srcOrd="0" destOrd="0" parTransId="{8895B548-117B-4943-A0D2-55DD951AF0EC}" sibTransId="{0912058D-8C9A-4520-BE47-70FC9150481B}"/>
    <dgm:cxn modelId="{F8C6BECA-23B3-4676-A189-634AEA768D24}" srcId="{2132EB16-40B5-4F1B-9F5F-8287ACD6EF5B}" destId="{1E81C4EC-AF8B-402A-8185-4BE3A760D833}" srcOrd="1" destOrd="0" parTransId="{C9836357-39EC-4905-8378-D81D3F597DC0}" sibTransId="{242E3306-12EE-407C-9FCA-93B5E4E0C977}"/>
    <dgm:cxn modelId="{DD56C0CB-E07D-49CC-A9CB-2434D140F3BE}" srcId="{2132EB16-40B5-4F1B-9F5F-8287ACD6EF5B}" destId="{E98D49FC-A2E9-4AEE-BC08-B41598384664}" srcOrd="2" destOrd="0" parTransId="{40F00C8F-4ECF-42D4-8823-25C895ED154F}" sibTransId="{538B7DB9-980E-4324-A9EB-37435DF8AD22}"/>
    <dgm:cxn modelId="{177AD795-3A70-461E-A430-3102EA7CDF30}" type="presParOf" srcId="{AF943239-BADB-4E39-B073-822B58E5F6A2}" destId="{3C09D596-A642-4E44-A5B5-5C71A1ACA586}" srcOrd="0" destOrd="0" presId="urn:microsoft.com/office/officeart/2018/2/layout/IconLabelDescriptionList"/>
    <dgm:cxn modelId="{7D29F358-5EB1-4185-AEF0-5FA92CC82FF6}" type="presParOf" srcId="{3C09D596-A642-4E44-A5B5-5C71A1ACA586}" destId="{C86609B1-6129-407E-952E-DE3566B53B2F}" srcOrd="0" destOrd="0" presId="urn:microsoft.com/office/officeart/2018/2/layout/IconLabelDescriptionList"/>
    <dgm:cxn modelId="{D6710DFE-5D61-4577-93AE-35F61EF6E6F6}" type="presParOf" srcId="{3C09D596-A642-4E44-A5B5-5C71A1ACA586}" destId="{248B28CA-B091-4660-8F73-E9C0989727CE}" srcOrd="1" destOrd="0" presId="urn:microsoft.com/office/officeart/2018/2/layout/IconLabelDescriptionList"/>
    <dgm:cxn modelId="{1A930049-D862-4605-A342-A119B9EB4F75}" type="presParOf" srcId="{3C09D596-A642-4E44-A5B5-5C71A1ACA586}" destId="{E3831182-0407-4490-AD87-5DC393007207}" srcOrd="2" destOrd="0" presId="urn:microsoft.com/office/officeart/2018/2/layout/IconLabelDescriptionList"/>
    <dgm:cxn modelId="{8D80695F-A09E-4B8E-8A66-F0EFC9A44D66}" type="presParOf" srcId="{3C09D596-A642-4E44-A5B5-5C71A1ACA586}" destId="{7569358A-D396-4FA5-B7E2-EE612C7E309F}" srcOrd="3" destOrd="0" presId="urn:microsoft.com/office/officeart/2018/2/layout/IconLabelDescriptionList"/>
    <dgm:cxn modelId="{0AD2D9E2-17D8-477B-9CAD-C4581A2808C2}" type="presParOf" srcId="{3C09D596-A642-4E44-A5B5-5C71A1ACA586}" destId="{820D04D0-360B-4874-87C4-32FA5C9EA5C3}" srcOrd="4" destOrd="0" presId="urn:microsoft.com/office/officeart/2018/2/layout/IconLabelDescriptionList"/>
    <dgm:cxn modelId="{84EF3CC9-5C44-4AE6-8890-595B2627EBBC}" type="presParOf" srcId="{AF943239-BADB-4E39-B073-822B58E5F6A2}" destId="{14148F64-CF23-4E16-8080-A412B3919077}" srcOrd="1" destOrd="0" presId="urn:microsoft.com/office/officeart/2018/2/layout/IconLabelDescriptionList"/>
    <dgm:cxn modelId="{0B30075C-4AFD-4FC4-A363-FB2BA8F86D61}" type="presParOf" srcId="{AF943239-BADB-4E39-B073-822B58E5F6A2}" destId="{C191A2E4-D15F-453D-A5E7-82B323DFCD53}" srcOrd="2" destOrd="0" presId="urn:microsoft.com/office/officeart/2018/2/layout/IconLabelDescriptionList"/>
    <dgm:cxn modelId="{8E4C7356-1C8E-4FF0-ADD4-31F80D16D591}" type="presParOf" srcId="{C191A2E4-D15F-453D-A5E7-82B323DFCD53}" destId="{4344B1A8-04FE-4C08-83BD-75104A35B2B5}" srcOrd="0" destOrd="0" presId="urn:microsoft.com/office/officeart/2018/2/layout/IconLabelDescriptionList"/>
    <dgm:cxn modelId="{31EA6364-C8A2-4FFD-9871-B57FB7824B3F}" type="presParOf" srcId="{C191A2E4-D15F-453D-A5E7-82B323DFCD53}" destId="{A8AD27B9-B08B-4450-B13E-F07FDBD80C97}" srcOrd="1" destOrd="0" presId="urn:microsoft.com/office/officeart/2018/2/layout/IconLabelDescriptionList"/>
    <dgm:cxn modelId="{53FF1F2F-6764-4C57-9344-193BBA57DB5D}" type="presParOf" srcId="{C191A2E4-D15F-453D-A5E7-82B323DFCD53}" destId="{E8B67F8E-07F4-46ED-BAFE-55481425C9D3}" srcOrd="2" destOrd="0" presId="urn:microsoft.com/office/officeart/2018/2/layout/IconLabelDescriptionList"/>
    <dgm:cxn modelId="{98C5D41D-DD4E-4C0C-8899-A12E39CCA1A6}" type="presParOf" srcId="{C191A2E4-D15F-453D-A5E7-82B323DFCD53}" destId="{0ABBA44D-2A6F-4AE5-8483-B15DDE2ED012}" srcOrd="3" destOrd="0" presId="urn:microsoft.com/office/officeart/2018/2/layout/IconLabelDescriptionList"/>
    <dgm:cxn modelId="{C1DCD6B9-49EB-4709-861F-F3E1FD5378FA}" type="presParOf" srcId="{C191A2E4-D15F-453D-A5E7-82B323DFCD53}" destId="{9B49C1B4-224E-4E2C-9B64-620D18AE0137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99F4CF-7E67-4499-9BEE-E193975C28BF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C58F4D32-49F5-48A5-B1C6-78CDE2EA751C}">
      <dgm:prSet/>
      <dgm:spPr/>
      <dgm:t>
        <a:bodyPr/>
        <a:lstStyle/>
        <a:p>
          <a:r>
            <a:rPr lang="en-US"/>
            <a:t>Get your motives right-Do No Harm</a:t>
          </a:r>
        </a:p>
      </dgm:t>
    </dgm:pt>
    <dgm:pt modelId="{02D7F5CA-FD6A-4B34-B83A-3FAB748822BF}" type="parTrans" cxnId="{C67819EA-4815-4351-AAF9-AC1600E8C258}">
      <dgm:prSet/>
      <dgm:spPr/>
      <dgm:t>
        <a:bodyPr/>
        <a:lstStyle/>
        <a:p>
          <a:endParaRPr lang="en-US"/>
        </a:p>
      </dgm:t>
    </dgm:pt>
    <dgm:pt modelId="{F1A5FC4F-B713-4109-9832-8D7BF7ED9448}" type="sibTrans" cxnId="{C67819EA-4815-4351-AAF9-AC1600E8C258}">
      <dgm:prSet/>
      <dgm:spPr/>
      <dgm:t>
        <a:bodyPr/>
        <a:lstStyle/>
        <a:p>
          <a:endParaRPr lang="en-US"/>
        </a:p>
      </dgm:t>
    </dgm:pt>
    <dgm:pt modelId="{CF8287A4-00E7-4721-AE61-BE6DCEDDFEAB}">
      <dgm:prSet/>
      <dgm:spPr/>
      <dgm:t>
        <a:bodyPr/>
        <a:lstStyle/>
        <a:p>
          <a:r>
            <a:rPr lang="en-US"/>
            <a:t>Go in with good intentions</a:t>
          </a:r>
        </a:p>
      </dgm:t>
    </dgm:pt>
    <dgm:pt modelId="{0773D12B-6666-4EC1-9D2A-3ED6AABF8EFA}" type="parTrans" cxnId="{4D791A7C-E3F7-4A34-8709-9ADE439A5FAD}">
      <dgm:prSet/>
      <dgm:spPr/>
      <dgm:t>
        <a:bodyPr/>
        <a:lstStyle/>
        <a:p>
          <a:endParaRPr lang="en-US"/>
        </a:p>
      </dgm:t>
    </dgm:pt>
    <dgm:pt modelId="{21EFA9D3-A1F1-4893-AA63-74601A00C0BB}" type="sibTrans" cxnId="{4D791A7C-E3F7-4A34-8709-9ADE439A5FAD}">
      <dgm:prSet/>
      <dgm:spPr/>
      <dgm:t>
        <a:bodyPr/>
        <a:lstStyle/>
        <a:p>
          <a:endParaRPr lang="en-US"/>
        </a:p>
      </dgm:t>
    </dgm:pt>
    <dgm:pt modelId="{70B8124D-2F83-42F3-86D1-3196464DFAAA}">
      <dgm:prSet/>
      <dgm:spPr/>
      <dgm:t>
        <a:bodyPr/>
        <a:lstStyle/>
        <a:p>
          <a:r>
            <a:rPr lang="en-US"/>
            <a:t>Get your emotions in check</a:t>
          </a:r>
        </a:p>
      </dgm:t>
    </dgm:pt>
    <dgm:pt modelId="{24B09501-BF54-4E6F-9A79-FCB27628B8AD}" type="parTrans" cxnId="{C0DED76F-765A-41FE-A3F2-9CA89307908A}">
      <dgm:prSet/>
      <dgm:spPr/>
      <dgm:t>
        <a:bodyPr/>
        <a:lstStyle/>
        <a:p>
          <a:endParaRPr lang="en-US"/>
        </a:p>
      </dgm:t>
    </dgm:pt>
    <dgm:pt modelId="{C407DB86-B78D-4EAC-ABF8-580370EB7FEA}" type="sibTrans" cxnId="{C0DED76F-765A-41FE-A3F2-9CA89307908A}">
      <dgm:prSet/>
      <dgm:spPr/>
      <dgm:t>
        <a:bodyPr/>
        <a:lstStyle/>
        <a:p>
          <a:endParaRPr lang="en-US"/>
        </a:p>
      </dgm:t>
    </dgm:pt>
    <dgm:pt modelId="{F1840CF8-3498-4AF5-9D11-D6688287D0AD}">
      <dgm:prSet/>
      <dgm:spPr/>
      <dgm:t>
        <a:bodyPr/>
        <a:lstStyle/>
        <a:p>
          <a:r>
            <a:rPr lang="en-US"/>
            <a:t>Get curious (Be prepared to listen)</a:t>
          </a:r>
        </a:p>
      </dgm:t>
    </dgm:pt>
    <dgm:pt modelId="{22B0B511-749D-42E4-8842-3D0CB26578AD}" type="parTrans" cxnId="{ABE929B9-9629-4EAD-A726-EC3D55F4EB2C}">
      <dgm:prSet/>
      <dgm:spPr/>
      <dgm:t>
        <a:bodyPr/>
        <a:lstStyle/>
        <a:p>
          <a:endParaRPr lang="en-US"/>
        </a:p>
      </dgm:t>
    </dgm:pt>
    <dgm:pt modelId="{71E163E9-2146-4552-870C-FDBCB0C9B87A}" type="sibTrans" cxnId="{ABE929B9-9629-4EAD-A726-EC3D55F4EB2C}">
      <dgm:prSet/>
      <dgm:spPr/>
      <dgm:t>
        <a:bodyPr/>
        <a:lstStyle/>
        <a:p>
          <a:endParaRPr lang="en-US"/>
        </a:p>
      </dgm:t>
    </dgm:pt>
    <dgm:pt modelId="{6B2A11BC-8C94-487B-9057-4D74D7656DA6}">
      <dgm:prSet/>
      <dgm:spPr/>
      <dgm:t>
        <a:bodyPr/>
        <a:lstStyle/>
        <a:p>
          <a:r>
            <a:rPr lang="en-US"/>
            <a:t>Get ready to hear hard truths</a:t>
          </a:r>
        </a:p>
      </dgm:t>
    </dgm:pt>
    <dgm:pt modelId="{6AF02001-09FE-49C8-AD95-FA005D231AF1}" type="parTrans" cxnId="{60DACFB7-D8F4-4A27-B6A1-6706CAF4A663}">
      <dgm:prSet/>
      <dgm:spPr/>
      <dgm:t>
        <a:bodyPr/>
        <a:lstStyle/>
        <a:p>
          <a:endParaRPr lang="en-US"/>
        </a:p>
      </dgm:t>
    </dgm:pt>
    <dgm:pt modelId="{936E1159-1990-4026-BD91-5FA365EB371F}" type="sibTrans" cxnId="{60DACFB7-D8F4-4A27-B6A1-6706CAF4A663}">
      <dgm:prSet/>
      <dgm:spPr/>
      <dgm:t>
        <a:bodyPr/>
        <a:lstStyle/>
        <a:p>
          <a:endParaRPr lang="en-US"/>
        </a:p>
      </dgm:t>
    </dgm:pt>
    <dgm:pt modelId="{551EB47B-F813-42C7-8DCC-B21C5DC0BC82}" type="pres">
      <dgm:prSet presAssocID="{0A99F4CF-7E67-4499-9BEE-E193975C28BF}" presName="Name0" presStyleCnt="0">
        <dgm:presLayoutVars>
          <dgm:dir/>
          <dgm:resizeHandles val="exact"/>
        </dgm:presLayoutVars>
      </dgm:prSet>
      <dgm:spPr/>
    </dgm:pt>
    <dgm:pt modelId="{88FA11B5-4E07-4454-908C-5354ED414408}" type="pres">
      <dgm:prSet presAssocID="{C58F4D32-49F5-48A5-B1C6-78CDE2EA751C}" presName="node" presStyleLbl="node1" presStyleIdx="0" presStyleCnt="5">
        <dgm:presLayoutVars>
          <dgm:bulletEnabled val="1"/>
        </dgm:presLayoutVars>
      </dgm:prSet>
      <dgm:spPr/>
    </dgm:pt>
    <dgm:pt modelId="{DC7F267C-E32D-4A2D-9128-C610FFC67A0C}" type="pres">
      <dgm:prSet presAssocID="{F1A5FC4F-B713-4109-9832-8D7BF7ED9448}" presName="sibTrans" presStyleLbl="sibTrans1D1" presStyleIdx="0" presStyleCnt="4"/>
      <dgm:spPr/>
    </dgm:pt>
    <dgm:pt modelId="{E73E603A-D787-4D6E-81A8-682939956BEC}" type="pres">
      <dgm:prSet presAssocID="{F1A5FC4F-B713-4109-9832-8D7BF7ED9448}" presName="connectorText" presStyleLbl="sibTrans1D1" presStyleIdx="0" presStyleCnt="4"/>
      <dgm:spPr/>
    </dgm:pt>
    <dgm:pt modelId="{856C2655-01A7-4FAA-8355-904C2109B78C}" type="pres">
      <dgm:prSet presAssocID="{CF8287A4-00E7-4721-AE61-BE6DCEDDFEAB}" presName="node" presStyleLbl="node1" presStyleIdx="1" presStyleCnt="5">
        <dgm:presLayoutVars>
          <dgm:bulletEnabled val="1"/>
        </dgm:presLayoutVars>
      </dgm:prSet>
      <dgm:spPr/>
    </dgm:pt>
    <dgm:pt modelId="{17DAA1E5-9361-4204-933A-9CE707457B16}" type="pres">
      <dgm:prSet presAssocID="{21EFA9D3-A1F1-4893-AA63-74601A00C0BB}" presName="sibTrans" presStyleLbl="sibTrans1D1" presStyleIdx="1" presStyleCnt="4"/>
      <dgm:spPr/>
    </dgm:pt>
    <dgm:pt modelId="{E7D6E59B-7376-4717-BFEA-A0A585D0DDF3}" type="pres">
      <dgm:prSet presAssocID="{21EFA9D3-A1F1-4893-AA63-74601A00C0BB}" presName="connectorText" presStyleLbl="sibTrans1D1" presStyleIdx="1" presStyleCnt="4"/>
      <dgm:spPr/>
    </dgm:pt>
    <dgm:pt modelId="{3BEE8A41-8A53-4B96-9D91-275DC8365C1D}" type="pres">
      <dgm:prSet presAssocID="{70B8124D-2F83-42F3-86D1-3196464DFAAA}" presName="node" presStyleLbl="node1" presStyleIdx="2" presStyleCnt="5">
        <dgm:presLayoutVars>
          <dgm:bulletEnabled val="1"/>
        </dgm:presLayoutVars>
      </dgm:prSet>
      <dgm:spPr/>
    </dgm:pt>
    <dgm:pt modelId="{3661C757-4A8A-411D-92B9-70FE40862F09}" type="pres">
      <dgm:prSet presAssocID="{C407DB86-B78D-4EAC-ABF8-580370EB7FEA}" presName="sibTrans" presStyleLbl="sibTrans1D1" presStyleIdx="2" presStyleCnt="4"/>
      <dgm:spPr/>
    </dgm:pt>
    <dgm:pt modelId="{81D60A7A-F8EA-428C-B66E-642FC29834DD}" type="pres">
      <dgm:prSet presAssocID="{C407DB86-B78D-4EAC-ABF8-580370EB7FEA}" presName="connectorText" presStyleLbl="sibTrans1D1" presStyleIdx="2" presStyleCnt="4"/>
      <dgm:spPr/>
    </dgm:pt>
    <dgm:pt modelId="{6DC1F6D5-2035-42D4-94BB-CCE53375E0B1}" type="pres">
      <dgm:prSet presAssocID="{F1840CF8-3498-4AF5-9D11-D6688287D0AD}" presName="node" presStyleLbl="node1" presStyleIdx="3" presStyleCnt="5">
        <dgm:presLayoutVars>
          <dgm:bulletEnabled val="1"/>
        </dgm:presLayoutVars>
      </dgm:prSet>
      <dgm:spPr/>
    </dgm:pt>
    <dgm:pt modelId="{436CA235-3702-45A6-BFAF-21697317458C}" type="pres">
      <dgm:prSet presAssocID="{71E163E9-2146-4552-870C-FDBCB0C9B87A}" presName="sibTrans" presStyleLbl="sibTrans1D1" presStyleIdx="3" presStyleCnt="4"/>
      <dgm:spPr/>
    </dgm:pt>
    <dgm:pt modelId="{E1A86E8D-9BB6-4ABF-9778-8540456EF7AA}" type="pres">
      <dgm:prSet presAssocID="{71E163E9-2146-4552-870C-FDBCB0C9B87A}" presName="connectorText" presStyleLbl="sibTrans1D1" presStyleIdx="3" presStyleCnt="4"/>
      <dgm:spPr/>
    </dgm:pt>
    <dgm:pt modelId="{35941434-4729-4CAD-AE9A-BADC5A7C934C}" type="pres">
      <dgm:prSet presAssocID="{6B2A11BC-8C94-487B-9057-4D74D7656DA6}" presName="node" presStyleLbl="node1" presStyleIdx="4" presStyleCnt="5">
        <dgm:presLayoutVars>
          <dgm:bulletEnabled val="1"/>
        </dgm:presLayoutVars>
      </dgm:prSet>
      <dgm:spPr/>
    </dgm:pt>
  </dgm:ptLst>
  <dgm:cxnLst>
    <dgm:cxn modelId="{E0A2920B-7BE0-4DC0-986A-17031E7EDEE0}" type="presOf" srcId="{71E163E9-2146-4552-870C-FDBCB0C9B87A}" destId="{436CA235-3702-45A6-BFAF-21697317458C}" srcOrd="0" destOrd="0" presId="urn:microsoft.com/office/officeart/2016/7/layout/RepeatingBendingProcessNew"/>
    <dgm:cxn modelId="{2E0C930B-E0A8-4856-AB13-2A8D2BAC1CC9}" type="presOf" srcId="{F1A5FC4F-B713-4109-9832-8D7BF7ED9448}" destId="{DC7F267C-E32D-4A2D-9128-C610FFC67A0C}" srcOrd="0" destOrd="0" presId="urn:microsoft.com/office/officeart/2016/7/layout/RepeatingBendingProcessNew"/>
    <dgm:cxn modelId="{4CC70E19-9818-44C2-9147-D3BB4A4F4DA5}" type="presOf" srcId="{C407DB86-B78D-4EAC-ABF8-580370EB7FEA}" destId="{3661C757-4A8A-411D-92B9-70FE40862F09}" srcOrd="0" destOrd="0" presId="urn:microsoft.com/office/officeart/2016/7/layout/RepeatingBendingProcessNew"/>
    <dgm:cxn modelId="{34326D1A-9AB6-4AB2-B13E-42C555A70397}" type="presOf" srcId="{0A99F4CF-7E67-4499-9BEE-E193975C28BF}" destId="{551EB47B-F813-42C7-8DCC-B21C5DC0BC82}" srcOrd="0" destOrd="0" presId="urn:microsoft.com/office/officeart/2016/7/layout/RepeatingBendingProcessNew"/>
    <dgm:cxn modelId="{38E67921-A4A7-493A-A359-0A37F6AE34C8}" type="presOf" srcId="{C58F4D32-49F5-48A5-B1C6-78CDE2EA751C}" destId="{88FA11B5-4E07-4454-908C-5354ED414408}" srcOrd="0" destOrd="0" presId="urn:microsoft.com/office/officeart/2016/7/layout/RepeatingBendingProcessNew"/>
    <dgm:cxn modelId="{6B492D26-2C2E-459D-A9AB-479599F950B4}" type="presOf" srcId="{21EFA9D3-A1F1-4893-AA63-74601A00C0BB}" destId="{17DAA1E5-9361-4204-933A-9CE707457B16}" srcOrd="0" destOrd="0" presId="urn:microsoft.com/office/officeart/2016/7/layout/RepeatingBendingProcessNew"/>
    <dgm:cxn modelId="{FE30482F-A1A6-4E6B-B302-722D0B8F880E}" type="presOf" srcId="{C407DB86-B78D-4EAC-ABF8-580370EB7FEA}" destId="{81D60A7A-F8EA-428C-B66E-642FC29834DD}" srcOrd="1" destOrd="0" presId="urn:microsoft.com/office/officeart/2016/7/layout/RepeatingBendingProcessNew"/>
    <dgm:cxn modelId="{08048A3B-4689-4C40-A5DC-A2B6BA83F4AD}" type="presOf" srcId="{F1840CF8-3498-4AF5-9D11-D6688287D0AD}" destId="{6DC1F6D5-2035-42D4-94BB-CCE53375E0B1}" srcOrd="0" destOrd="0" presId="urn:microsoft.com/office/officeart/2016/7/layout/RepeatingBendingProcessNew"/>
    <dgm:cxn modelId="{6299BC3B-6CF9-4882-96D3-7E18CB765C26}" type="presOf" srcId="{71E163E9-2146-4552-870C-FDBCB0C9B87A}" destId="{E1A86E8D-9BB6-4ABF-9778-8540456EF7AA}" srcOrd="1" destOrd="0" presId="urn:microsoft.com/office/officeart/2016/7/layout/RepeatingBendingProcessNew"/>
    <dgm:cxn modelId="{C0DED76F-765A-41FE-A3F2-9CA89307908A}" srcId="{0A99F4CF-7E67-4499-9BEE-E193975C28BF}" destId="{70B8124D-2F83-42F3-86D1-3196464DFAAA}" srcOrd="2" destOrd="0" parTransId="{24B09501-BF54-4E6F-9A79-FCB27628B8AD}" sibTransId="{C407DB86-B78D-4EAC-ABF8-580370EB7FEA}"/>
    <dgm:cxn modelId="{894DC554-CB7D-4EDC-9C1A-CE4F22049ECB}" type="presOf" srcId="{F1A5FC4F-B713-4109-9832-8D7BF7ED9448}" destId="{E73E603A-D787-4D6E-81A8-682939956BEC}" srcOrd="1" destOrd="0" presId="urn:microsoft.com/office/officeart/2016/7/layout/RepeatingBendingProcessNew"/>
    <dgm:cxn modelId="{4D791A7C-E3F7-4A34-8709-9ADE439A5FAD}" srcId="{0A99F4CF-7E67-4499-9BEE-E193975C28BF}" destId="{CF8287A4-00E7-4721-AE61-BE6DCEDDFEAB}" srcOrd="1" destOrd="0" parTransId="{0773D12B-6666-4EC1-9D2A-3ED6AABF8EFA}" sibTransId="{21EFA9D3-A1F1-4893-AA63-74601A00C0BB}"/>
    <dgm:cxn modelId="{11A78B8C-BDAA-4A47-A108-60DF46475FA1}" type="presOf" srcId="{70B8124D-2F83-42F3-86D1-3196464DFAAA}" destId="{3BEE8A41-8A53-4B96-9D91-275DC8365C1D}" srcOrd="0" destOrd="0" presId="urn:microsoft.com/office/officeart/2016/7/layout/RepeatingBendingProcessNew"/>
    <dgm:cxn modelId="{5B2D338E-EED8-4644-9F4A-5F4BCEA94A3C}" type="presOf" srcId="{21EFA9D3-A1F1-4893-AA63-74601A00C0BB}" destId="{E7D6E59B-7376-4717-BFEA-A0A585D0DDF3}" srcOrd="1" destOrd="0" presId="urn:microsoft.com/office/officeart/2016/7/layout/RepeatingBendingProcessNew"/>
    <dgm:cxn modelId="{60DACFB7-D8F4-4A27-B6A1-6706CAF4A663}" srcId="{0A99F4CF-7E67-4499-9BEE-E193975C28BF}" destId="{6B2A11BC-8C94-487B-9057-4D74D7656DA6}" srcOrd="4" destOrd="0" parTransId="{6AF02001-09FE-49C8-AD95-FA005D231AF1}" sibTransId="{936E1159-1990-4026-BD91-5FA365EB371F}"/>
    <dgm:cxn modelId="{ABE929B9-9629-4EAD-A726-EC3D55F4EB2C}" srcId="{0A99F4CF-7E67-4499-9BEE-E193975C28BF}" destId="{F1840CF8-3498-4AF5-9D11-D6688287D0AD}" srcOrd="3" destOrd="0" parTransId="{22B0B511-749D-42E4-8842-3D0CB26578AD}" sibTransId="{71E163E9-2146-4552-870C-FDBCB0C9B87A}"/>
    <dgm:cxn modelId="{4BBC7AD4-A6C8-4D72-A3CE-435FC3A3981A}" type="presOf" srcId="{6B2A11BC-8C94-487B-9057-4D74D7656DA6}" destId="{35941434-4729-4CAD-AE9A-BADC5A7C934C}" srcOrd="0" destOrd="0" presId="urn:microsoft.com/office/officeart/2016/7/layout/RepeatingBendingProcessNew"/>
    <dgm:cxn modelId="{C67819EA-4815-4351-AAF9-AC1600E8C258}" srcId="{0A99F4CF-7E67-4499-9BEE-E193975C28BF}" destId="{C58F4D32-49F5-48A5-B1C6-78CDE2EA751C}" srcOrd="0" destOrd="0" parTransId="{02D7F5CA-FD6A-4B34-B83A-3FAB748822BF}" sibTransId="{F1A5FC4F-B713-4109-9832-8D7BF7ED9448}"/>
    <dgm:cxn modelId="{EE1372F6-AD0C-4B94-9284-03B4A02196A1}" type="presOf" srcId="{CF8287A4-00E7-4721-AE61-BE6DCEDDFEAB}" destId="{856C2655-01A7-4FAA-8355-904C2109B78C}" srcOrd="0" destOrd="0" presId="urn:microsoft.com/office/officeart/2016/7/layout/RepeatingBendingProcessNew"/>
    <dgm:cxn modelId="{B0360349-28C7-4FB6-B9A6-4EEA55FEEF31}" type="presParOf" srcId="{551EB47B-F813-42C7-8DCC-B21C5DC0BC82}" destId="{88FA11B5-4E07-4454-908C-5354ED414408}" srcOrd="0" destOrd="0" presId="urn:microsoft.com/office/officeart/2016/7/layout/RepeatingBendingProcessNew"/>
    <dgm:cxn modelId="{6E7AE29E-135A-46E0-88B0-36EED239DCD5}" type="presParOf" srcId="{551EB47B-F813-42C7-8DCC-B21C5DC0BC82}" destId="{DC7F267C-E32D-4A2D-9128-C610FFC67A0C}" srcOrd="1" destOrd="0" presId="urn:microsoft.com/office/officeart/2016/7/layout/RepeatingBendingProcessNew"/>
    <dgm:cxn modelId="{58C68CD1-45B7-49C7-A98E-8A263BC1BE7E}" type="presParOf" srcId="{DC7F267C-E32D-4A2D-9128-C610FFC67A0C}" destId="{E73E603A-D787-4D6E-81A8-682939956BEC}" srcOrd="0" destOrd="0" presId="urn:microsoft.com/office/officeart/2016/7/layout/RepeatingBendingProcessNew"/>
    <dgm:cxn modelId="{0C70C8B0-D07A-445F-9077-F6E789496C8B}" type="presParOf" srcId="{551EB47B-F813-42C7-8DCC-B21C5DC0BC82}" destId="{856C2655-01A7-4FAA-8355-904C2109B78C}" srcOrd="2" destOrd="0" presId="urn:microsoft.com/office/officeart/2016/7/layout/RepeatingBendingProcessNew"/>
    <dgm:cxn modelId="{F3B78AD5-B430-47D7-ACEF-E545817204A4}" type="presParOf" srcId="{551EB47B-F813-42C7-8DCC-B21C5DC0BC82}" destId="{17DAA1E5-9361-4204-933A-9CE707457B16}" srcOrd="3" destOrd="0" presId="urn:microsoft.com/office/officeart/2016/7/layout/RepeatingBendingProcessNew"/>
    <dgm:cxn modelId="{084A99C5-B25B-42F5-A7EA-AC4818046F38}" type="presParOf" srcId="{17DAA1E5-9361-4204-933A-9CE707457B16}" destId="{E7D6E59B-7376-4717-BFEA-A0A585D0DDF3}" srcOrd="0" destOrd="0" presId="urn:microsoft.com/office/officeart/2016/7/layout/RepeatingBendingProcessNew"/>
    <dgm:cxn modelId="{F3AD49D0-0173-4E30-A1F4-9B920022AADE}" type="presParOf" srcId="{551EB47B-F813-42C7-8DCC-B21C5DC0BC82}" destId="{3BEE8A41-8A53-4B96-9D91-275DC8365C1D}" srcOrd="4" destOrd="0" presId="urn:microsoft.com/office/officeart/2016/7/layout/RepeatingBendingProcessNew"/>
    <dgm:cxn modelId="{FD3ECE06-B2C0-4E02-81D2-22D0C5C76515}" type="presParOf" srcId="{551EB47B-F813-42C7-8DCC-B21C5DC0BC82}" destId="{3661C757-4A8A-411D-92B9-70FE40862F09}" srcOrd="5" destOrd="0" presId="urn:microsoft.com/office/officeart/2016/7/layout/RepeatingBendingProcessNew"/>
    <dgm:cxn modelId="{6EF049E5-C8DC-40A6-B1B7-0C57DCF8A5B6}" type="presParOf" srcId="{3661C757-4A8A-411D-92B9-70FE40862F09}" destId="{81D60A7A-F8EA-428C-B66E-642FC29834DD}" srcOrd="0" destOrd="0" presId="urn:microsoft.com/office/officeart/2016/7/layout/RepeatingBendingProcessNew"/>
    <dgm:cxn modelId="{7B64D361-FC20-4954-9532-5CE3018CA8BC}" type="presParOf" srcId="{551EB47B-F813-42C7-8DCC-B21C5DC0BC82}" destId="{6DC1F6D5-2035-42D4-94BB-CCE53375E0B1}" srcOrd="6" destOrd="0" presId="urn:microsoft.com/office/officeart/2016/7/layout/RepeatingBendingProcessNew"/>
    <dgm:cxn modelId="{CDBA6388-B06B-4788-9ECC-2788CBAA3232}" type="presParOf" srcId="{551EB47B-F813-42C7-8DCC-B21C5DC0BC82}" destId="{436CA235-3702-45A6-BFAF-21697317458C}" srcOrd="7" destOrd="0" presId="urn:microsoft.com/office/officeart/2016/7/layout/RepeatingBendingProcessNew"/>
    <dgm:cxn modelId="{5E5136A7-C474-413E-81B0-31C277187E48}" type="presParOf" srcId="{436CA235-3702-45A6-BFAF-21697317458C}" destId="{E1A86E8D-9BB6-4ABF-9778-8540456EF7AA}" srcOrd="0" destOrd="0" presId="urn:microsoft.com/office/officeart/2016/7/layout/RepeatingBendingProcessNew"/>
    <dgm:cxn modelId="{C53C83F9-FBD3-4F69-BD1E-8F73D5D9C7C7}" type="presParOf" srcId="{551EB47B-F813-42C7-8DCC-B21C5DC0BC82}" destId="{35941434-4729-4CAD-AE9A-BADC5A7C934C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BF59CE-0381-4CC5-8A6A-C6A96E765521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18C96C2-4F6F-4C6C-891A-35537EBD911C}">
      <dgm:prSet/>
      <dgm:spPr/>
      <dgm:t>
        <a:bodyPr/>
        <a:lstStyle/>
        <a:p>
          <a:r>
            <a:rPr lang="en-US"/>
            <a:t>Keep control of yourself</a:t>
          </a:r>
        </a:p>
      </dgm:t>
    </dgm:pt>
    <dgm:pt modelId="{FDAEE9F3-5B06-4371-8A1E-09390076D85A}" type="parTrans" cxnId="{BEE4FED4-9BD0-4F76-81B8-C5A7B2B4E1A0}">
      <dgm:prSet/>
      <dgm:spPr/>
      <dgm:t>
        <a:bodyPr/>
        <a:lstStyle/>
        <a:p>
          <a:endParaRPr lang="en-US"/>
        </a:p>
      </dgm:t>
    </dgm:pt>
    <dgm:pt modelId="{CB39E158-67A6-47D5-8707-81EBDEE88605}" type="sibTrans" cxnId="{BEE4FED4-9BD0-4F76-81B8-C5A7B2B4E1A0}">
      <dgm:prSet/>
      <dgm:spPr/>
      <dgm:t>
        <a:bodyPr/>
        <a:lstStyle/>
        <a:p>
          <a:endParaRPr lang="en-US"/>
        </a:p>
      </dgm:t>
    </dgm:pt>
    <dgm:pt modelId="{D79394E9-4EA4-43E4-A3AD-D7CA820FC213}">
      <dgm:prSet/>
      <dgm:spPr/>
      <dgm:t>
        <a:bodyPr/>
        <a:lstStyle/>
        <a:p>
          <a:r>
            <a:rPr lang="en-US"/>
            <a:t>Adjust your expectations</a:t>
          </a:r>
        </a:p>
      </dgm:t>
    </dgm:pt>
    <dgm:pt modelId="{6B75FF31-81E0-4856-B2A1-3225ADAF5454}" type="parTrans" cxnId="{C3DF19BB-992A-4E3D-9B9A-026FE925125A}">
      <dgm:prSet/>
      <dgm:spPr/>
      <dgm:t>
        <a:bodyPr/>
        <a:lstStyle/>
        <a:p>
          <a:endParaRPr lang="en-US"/>
        </a:p>
      </dgm:t>
    </dgm:pt>
    <dgm:pt modelId="{83986A0C-BA93-4686-BE7B-82A1A8A138BE}" type="sibTrans" cxnId="{C3DF19BB-992A-4E3D-9B9A-026FE925125A}">
      <dgm:prSet/>
      <dgm:spPr/>
      <dgm:t>
        <a:bodyPr/>
        <a:lstStyle/>
        <a:p>
          <a:endParaRPr lang="en-US"/>
        </a:p>
      </dgm:t>
    </dgm:pt>
    <dgm:pt modelId="{672D4D3B-AA42-471A-B4C0-E22585F8A432}">
      <dgm:prSet/>
      <dgm:spPr/>
      <dgm:t>
        <a:bodyPr/>
        <a:lstStyle/>
        <a:p>
          <a:r>
            <a:rPr lang="en-US"/>
            <a:t>Maintain a professional demeanor</a:t>
          </a:r>
        </a:p>
      </dgm:t>
    </dgm:pt>
    <dgm:pt modelId="{A111CCCD-EF40-46E3-AFB1-FC6BB4A3829C}" type="parTrans" cxnId="{ADB092F6-493F-4709-A8C9-02C348950988}">
      <dgm:prSet/>
      <dgm:spPr/>
      <dgm:t>
        <a:bodyPr/>
        <a:lstStyle/>
        <a:p>
          <a:endParaRPr lang="en-US"/>
        </a:p>
      </dgm:t>
    </dgm:pt>
    <dgm:pt modelId="{89C33AD7-D072-4B5E-9587-7DA6B2F13C6B}" type="sibTrans" cxnId="{ADB092F6-493F-4709-A8C9-02C348950988}">
      <dgm:prSet/>
      <dgm:spPr/>
      <dgm:t>
        <a:bodyPr/>
        <a:lstStyle/>
        <a:p>
          <a:endParaRPr lang="en-US"/>
        </a:p>
      </dgm:t>
    </dgm:pt>
    <dgm:pt modelId="{7800FD37-2E05-4D5B-ABD5-468C2188107D}">
      <dgm:prSet/>
      <dgm:spPr/>
      <dgm:t>
        <a:bodyPr/>
        <a:lstStyle/>
        <a:p>
          <a:r>
            <a:rPr lang="en-US"/>
            <a:t>Choose your battles wisely</a:t>
          </a:r>
        </a:p>
      </dgm:t>
    </dgm:pt>
    <dgm:pt modelId="{DBE16D02-9CE6-4876-BC85-173DC24F0404}" type="parTrans" cxnId="{41DB0BC2-0FC2-4AB5-8AD5-59DAE050ABEC}">
      <dgm:prSet/>
      <dgm:spPr/>
      <dgm:t>
        <a:bodyPr/>
        <a:lstStyle/>
        <a:p>
          <a:endParaRPr lang="en-US"/>
        </a:p>
      </dgm:t>
    </dgm:pt>
    <dgm:pt modelId="{FC95DEA6-C718-4422-A5A0-3557EF8977EC}" type="sibTrans" cxnId="{41DB0BC2-0FC2-4AB5-8AD5-59DAE050ABEC}">
      <dgm:prSet/>
      <dgm:spPr/>
      <dgm:t>
        <a:bodyPr/>
        <a:lstStyle/>
        <a:p>
          <a:endParaRPr lang="en-US"/>
        </a:p>
      </dgm:t>
    </dgm:pt>
    <dgm:pt modelId="{07C44A44-DFB9-477D-87B5-49B6F123CF04}">
      <dgm:prSet/>
      <dgm:spPr/>
      <dgm:t>
        <a:bodyPr/>
        <a:lstStyle/>
        <a:p>
          <a:r>
            <a:rPr lang="en-US"/>
            <a:t>Listen</a:t>
          </a:r>
        </a:p>
      </dgm:t>
    </dgm:pt>
    <dgm:pt modelId="{3973F662-127F-48CE-8C1C-A5AE4F8F02E2}" type="parTrans" cxnId="{9985D1D4-ADB8-4E00-BFE7-BE969275B236}">
      <dgm:prSet/>
      <dgm:spPr/>
      <dgm:t>
        <a:bodyPr/>
        <a:lstStyle/>
        <a:p>
          <a:endParaRPr lang="en-US"/>
        </a:p>
      </dgm:t>
    </dgm:pt>
    <dgm:pt modelId="{41E4E82C-BF59-42A2-8D5C-F3FDC09F2FE5}" type="sibTrans" cxnId="{9985D1D4-ADB8-4E00-BFE7-BE969275B236}">
      <dgm:prSet/>
      <dgm:spPr/>
      <dgm:t>
        <a:bodyPr/>
        <a:lstStyle/>
        <a:p>
          <a:endParaRPr lang="en-US"/>
        </a:p>
      </dgm:t>
    </dgm:pt>
    <dgm:pt modelId="{1454C993-99B0-46B8-87E4-AC712E28C17D}">
      <dgm:prSet/>
      <dgm:spPr/>
      <dgm:t>
        <a:bodyPr/>
        <a:lstStyle/>
        <a:p>
          <a:r>
            <a:rPr lang="en-US"/>
            <a:t>Respectful, forthright</a:t>
          </a:r>
        </a:p>
      </dgm:t>
    </dgm:pt>
    <dgm:pt modelId="{BB034255-E368-4E2F-AA29-64BD3236B340}" type="parTrans" cxnId="{A041B566-631E-48B3-B70F-B1E465537750}">
      <dgm:prSet/>
      <dgm:spPr/>
      <dgm:t>
        <a:bodyPr/>
        <a:lstStyle/>
        <a:p>
          <a:endParaRPr lang="en-US"/>
        </a:p>
      </dgm:t>
    </dgm:pt>
    <dgm:pt modelId="{2044E334-570B-475A-8541-863E01E2E306}" type="sibTrans" cxnId="{A041B566-631E-48B3-B70F-B1E465537750}">
      <dgm:prSet/>
      <dgm:spPr/>
      <dgm:t>
        <a:bodyPr/>
        <a:lstStyle/>
        <a:p>
          <a:endParaRPr lang="en-US"/>
        </a:p>
      </dgm:t>
    </dgm:pt>
    <dgm:pt modelId="{2AAB81DF-D230-4216-B621-692C0A78D733}" type="pres">
      <dgm:prSet presAssocID="{4DBF59CE-0381-4CC5-8A6A-C6A96E765521}" presName="vert0" presStyleCnt="0">
        <dgm:presLayoutVars>
          <dgm:dir/>
          <dgm:animOne val="branch"/>
          <dgm:animLvl val="lvl"/>
        </dgm:presLayoutVars>
      </dgm:prSet>
      <dgm:spPr/>
    </dgm:pt>
    <dgm:pt modelId="{4932E013-F230-4D9F-AC9C-5284030B8169}" type="pres">
      <dgm:prSet presAssocID="{518C96C2-4F6F-4C6C-891A-35537EBD911C}" presName="thickLine" presStyleLbl="alignNode1" presStyleIdx="0" presStyleCnt="6"/>
      <dgm:spPr/>
    </dgm:pt>
    <dgm:pt modelId="{59B7220B-D43C-40B6-AE9F-6D955E6F86DF}" type="pres">
      <dgm:prSet presAssocID="{518C96C2-4F6F-4C6C-891A-35537EBD911C}" presName="horz1" presStyleCnt="0"/>
      <dgm:spPr/>
    </dgm:pt>
    <dgm:pt modelId="{8A205D41-AACD-4C09-9FBA-551DD849E1E9}" type="pres">
      <dgm:prSet presAssocID="{518C96C2-4F6F-4C6C-891A-35537EBD911C}" presName="tx1" presStyleLbl="revTx" presStyleIdx="0" presStyleCnt="6"/>
      <dgm:spPr/>
    </dgm:pt>
    <dgm:pt modelId="{85EB0A7B-9B8D-492F-AA0F-57BAF5929450}" type="pres">
      <dgm:prSet presAssocID="{518C96C2-4F6F-4C6C-891A-35537EBD911C}" presName="vert1" presStyleCnt="0"/>
      <dgm:spPr/>
    </dgm:pt>
    <dgm:pt modelId="{BDB1900B-78A1-4588-AAD8-D7764B540134}" type="pres">
      <dgm:prSet presAssocID="{D79394E9-4EA4-43E4-A3AD-D7CA820FC213}" presName="thickLine" presStyleLbl="alignNode1" presStyleIdx="1" presStyleCnt="6"/>
      <dgm:spPr/>
    </dgm:pt>
    <dgm:pt modelId="{7A0E32B3-60A2-4075-A938-718977EDE8AC}" type="pres">
      <dgm:prSet presAssocID="{D79394E9-4EA4-43E4-A3AD-D7CA820FC213}" presName="horz1" presStyleCnt="0"/>
      <dgm:spPr/>
    </dgm:pt>
    <dgm:pt modelId="{1010ECBF-1415-4A66-A95D-DC58F5F45F58}" type="pres">
      <dgm:prSet presAssocID="{D79394E9-4EA4-43E4-A3AD-D7CA820FC213}" presName="tx1" presStyleLbl="revTx" presStyleIdx="1" presStyleCnt="6"/>
      <dgm:spPr/>
    </dgm:pt>
    <dgm:pt modelId="{3FDD6DEE-669A-42EB-B155-59B267F65EC2}" type="pres">
      <dgm:prSet presAssocID="{D79394E9-4EA4-43E4-A3AD-D7CA820FC213}" presName="vert1" presStyleCnt="0"/>
      <dgm:spPr/>
    </dgm:pt>
    <dgm:pt modelId="{CBC0080B-DBAD-4DFE-98F3-116C2DEDA761}" type="pres">
      <dgm:prSet presAssocID="{672D4D3B-AA42-471A-B4C0-E22585F8A432}" presName="thickLine" presStyleLbl="alignNode1" presStyleIdx="2" presStyleCnt="6"/>
      <dgm:spPr/>
    </dgm:pt>
    <dgm:pt modelId="{9CECCA07-6C7E-4F92-AEDC-25613FF8B904}" type="pres">
      <dgm:prSet presAssocID="{672D4D3B-AA42-471A-B4C0-E22585F8A432}" presName="horz1" presStyleCnt="0"/>
      <dgm:spPr/>
    </dgm:pt>
    <dgm:pt modelId="{3A9C53C2-EA24-402D-BF3D-47F0C902F5F6}" type="pres">
      <dgm:prSet presAssocID="{672D4D3B-AA42-471A-B4C0-E22585F8A432}" presName="tx1" presStyleLbl="revTx" presStyleIdx="2" presStyleCnt="6"/>
      <dgm:spPr/>
    </dgm:pt>
    <dgm:pt modelId="{9551D5B4-CD5A-4C27-9833-15855F59704A}" type="pres">
      <dgm:prSet presAssocID="{672D4D3B-AA42-471A-B4C0-E22585F8A432}" presName="vert1" presStyleCnt="0"/>
      <dgm:spPr/>
    </dgm:pt>
    <dgm:pt modelId="{70D45DF9-7726-4D19-BAA9-D5E00DFE64C9}" type="pres">
      <dgm:prSet presAssocID="{7800FD37-2E05-4D5B-ABD5-468C2188107D}" presName="thickLine" presStyleLbl="alignNode1" presStyleIdx="3" presStyleCnt="6"/>
      <dgm:spPr/>
    </dgm:pt>
    <dgm:pt modelId="{A0A3981C-C01A-4577-9FA9-93FF3F13611D}" type="pres">
      <dgm:prSet presAssocID="{7800FD37-2E05-4D5B-ABD5-468C2188107D}" presName="horz1" presStyleCnt="0"/>
      <dgm:spPr/>
    </dgm:pt>
    <dgm:pt modelId="{5678CDDA-DDA5-4930-B35B-9F0B457A5C1C}" type="pres">
      <dgm:prSet presAssocID="{7800FD37-2E05-4D5B-ABD5-468C2188107D}" presName="tx1" presStyleLbl="revTx" presStyleIdx="3" presStyleCnt="6"/>
      <dgm:spPr/>
    </dgm:pt>
    <dgm:pt modelId="{4E156F3E-8927-4FD1-AF87-3EC288EBF7B7}" type="pres">
      <dgm:prSet presAssocID="{7800FD37-2E05-4D5B-ABD5-468C2188107D}" presName="vert1" presStyleCnt="0"/>
      <dgm:spPr/>
    </dgm:pt>
    <dgm:pt modelId="{BF5512C8-4509-4E47-8417-253FAAD32462}" type="pres">
      <dgm:prSet presAssocID="{07C44A44-DFB9-477D-87B5-49B6F123CF04}" presName="thickLine" presStyleLbl="alignNode1" presStyleIdx="4" presStyleCnt="6"/>
      <dgm:spPr/>
    </dgm:pt>
    <dgm:pt modelId="{4130EB54-4DA0-4226-9BF0-9768D73EF02B}" type="pres">
      <dgm:prSet presAssocID="{07C44A44-DFB9-477D-87B5-49B6F123CF04}" presName="horz1" presStyleCnt="0"/>
      <dgm:spPr/>
    </dgm:pt>
    <dgm:pt modelId="{16F37AB9-26CE-45AE-B68B-6E6E5A3BD61D}" type="pres">
      <dgm:prSet presAssocID="{07C44A44-DFB9-477D-87B5-49B6F123CF04}" presName="tx1" presStyleLbl="revTx" presStyleIdx="4" presStyleCnt="6"/>
      <dgm:spPr/>
    </dgm:pt>
    <dgm:pt modelId="{821F55F3-22C4-48D3-A2DE-60B57043D691}" type="pres">
      <dgm:prSet presAssocID="{07C44A44-DFB9-477D-87B5-49B6F123CF04}" presName="vert1" presStyleCnt="0"/>
      <dgm:spPr/>
    </dgm:pt>
    <dgm:pt modelId="{6A65A0A7-CE97-4600-B63F-7EC69F2DEC0D}" type="pres">
      <dgm:prSet presAssocID="{1454C993-99B0-46B8-87E4-AC712E28C17D}" presName="thickLine" presStyleLbl="alignNode1" presStyleIdx="5" presStyleCnt="6"/>
      <dgm:spPr/>
    </dgm:pt>
    <dgm:pt modelId="{3A479B7F-3FA3-44C2-8BC4-31F5DD89AD34}" type="pres">
      <dgm:prSet presAssocID="{1454C993-99B0-46B8-87E4-AC712E28C17D}" presName="horz1" presStyleCnt="0"/>
      <dgm:spPr/>
    </dgm:pt>
    <dgm:pt modelId="{B558E547-F8D5-478B-B355-E62C03A2CF0F}" type="pres">
      <dgm:prSet presAssocID="{1454C993-99B0-46B8-87E4-AC712E28C17D}" presName="tx1" presStyleLbl="revTx" presStyleIdx="5" presStyleCnt="6"/>
      <dgm:spPr/>
    </dgm:pt>
    <dgm:pt modelId="{C200DAE6-7757-48DA-B001-546F8A5B4B9A}" type="pres">
      <dgm:prSet presAssocID="{1454C993-99B0-46B8-87E4-AC712E28C17D}" presName="vert1" presStyleCnt="0"/>
      <dgm:spPr/>
    </dgm:pt>
  </dgm:ptLst>
  <dgm:cxnLst>
    <dgm:cxn modelId="{6277D209-DF27-4F55-8311-EB4CCCAFFD0D}" type="presOf" srcId="{07C44A44-DFB9-477D-87B5-49B6F123CF04}" destId="{16F37AB9-26CE-45AE-B68B-6E6E5A3BD61D}" srcOrd="0" destOrd="0" presId="urn:microsoft.com/office/officeart/2008/layout/LinedList"/>
    <dgm:cxn modelId="{8C405A62-C83B-4B4F-8568-3ED20B2993CA}" type="presOf" srcId="{7800FD37-2E05-4D5B-ABD5-468C2188107D}" destId="{5678CDDA-DDA5-4930-B35B-9F0B457A5C1C}" srcOrd="0" destOrd="0" presId="urn:microsoft.com/office/officeart/2008/layout/LinedList"/>
    <dgm:cxn modelId="{2C73BF62-3BE9-43F0-8D0B-613672B36EA0}" type="presOf" srcId="{4DBF59CE-0381-4CC5-8A6A-C6A96E765521}" destId="{2AAB81DF-D230-4216-B621-692C0A78D733}" srcOrd="0" destOrd="0" presId="urn:microsoft.com/office/officeart/2008/layout/LinedList"/>
    <dgm:cxn modelId="{A041B566-631E-48B3-B70F-B1E465537750}" srcId="{4DBF59CE-0381-4CC5-8A6A-C6A96E765521}" destId="{1454C993-99B0-46B8-87E4-AC712E28C17D}" srcOrd="5" destOrd="0" parTransId="{BB034255-E368-4E2F-AA29-64BD3236B340}" sibTransId="{2044E334-570B-475A-8541-863E01E2E306}"/>
    <dgm:cxn modelId="{4ED58E4B-480A-46F9-9441-29D22159F090}" type="presOf" srcId="{D79394E9-4EA4-43E4-A3AD-D7CA820FC213}" destId="{1010ECBF-1415-4A66-A95D-DC58F5F45F58}" srcOrd="0" destOrd="0" presId="urn:microsoft.com/office/officeart/2008/layout/LinedList"/>
    <dgm:cxn modelId="{9B8F19A0-0A9B-4489-84DA-110CE4195BFE}" type="presOf" srcId="{518C96C2-4F6F-4C6C-891A-35537EBD911C}" destId="{8A205D41-AACD-4C09-9FBA-551DD849E1E9}" srcOrd="0" destOrd="0" presId="urn:microsoft.com/office/officeart/2008/layout/LinedList"/>
    <dgm:cxn modelId="{C3DF19BB-992A-4E3D-9B9A-026FE925125A}" srcId="{4DBF59CE-0381-4CC5-8A6A-C6A96E765521}" destId="{D79394E9-4EA4-43E4-A3AD-D7CA820FC213}" srcOrd="1" destOrd="0" parTransId="{6B75FF31-81E0-4856-B2A1-3225ADAF5454}" sibTransId="{83986A0C-BA93-4686-BE7B-82A1A8A138BE}"/>
    <dgm:cxn modelId="{41DB0BC2-0FC2-4AB5-8AD5-59DAE050ABEC}" srcId="{4DBF59CE-0381-4CC5-8A6A-C6A96E765521}" destId="{7800FD37-2E05-4D5B-ABD5-468C2188107D}" srcOrd="3" destOrd="0" parTransId="{DBE16D02-9CE6-4876-BC85-173DC24F0404}" sibTransId="{FC95DEA6-C718-4422-A5A0-3557EF8977EC}"/>
    <dgm:cxn modelId="{C5542DCC-4CF5-4FC4-AAB6-3DB70D53A6A5}" type="presOf" srcId="{1454C993-99B0-46B8-87E4-AC712E28C17D}" destId="{B558E547-F8D5-478B-B355-E62C03A2CF0F}" srcOrd="0" destOrd="0" presId="urn:microsoft.com/office/officeart/2008/layout/LinedList"/>
    <dgm:cxn modelId="{BF9DACCE-CDCC-426E-8E0C-4DC7C7AC3097}" type="presOf" srcId="{672D4D3B-AA42-471A-B4C0-E22585F8A432}" destId="{3A9C53C2-EA24-402D-BF3D-47F0C902F5F6}" srcOrd="0" destOrd="0" presId="urn:microsoft.com/office/officeart/2008/layout/LinedList"/>
    <dgm:cxn modelId="{9985D1D4-ADB8-4E00-BFE7-BE969275B236}" srcId="{4DBF59CE-0381-4CC5-8A6A-C6A96E765521}" destId="{07C44A44-DFB9-477D-87B5-49B6F123CF04}" srcOrd="4" destOrd="0" parTransId="{3973F662-127F-48CE-8C1C-A5AE4F8F02E2}" sibTransId="{41E4E82C-BF59-42A2-8D5C-F3FDC09F2FE5}"/>
    <dgm:cxn modelId="{BEE4FED4-9BD0-4F76-81B8-C5A7B2B4E1A0}" srcId="{4DBF59CE-0381-4CC5-8A6A-C6A96E765521}" destId="{518C96C2-4F6F-4C6C-891A-35537EBD911C}" srcOrd="0" destOrd="0" parTransId="{FDAEE9F3-5B06-4371-8A1E-09390076D85A}" sibTransId="{CB39E158-67A6-47D5-8707-81EBDEE88605}"/>
    <dgm:cxn modelId="{ADB092F6-493F-4709-A8C9-02C348950988}" srcId="{4DBF59CE-0381-4CC5-8A6A-C6A96E765521}" destId="{672D4D3B-AA42-471A-B4C0-E22585F8A432}" srcOrd="2" destOrd="0" parTransId="{A111CCCD-EF40-46E3-AFB1-FC6BB4A3829C}" sibTransId="{89C33AD7-D072-4B5E-9587-7DA6B2F13C6B}"/>
    <dgm:cxn modelId="{AD894DD0-71A3-4934-9C88-96BED17DD302}" type="presParOf" srcId="{2AAB81DF-D230-4216-B621-692C0A78D733}" destId="{4932E013-F230-4D9F-AC9C-5284030B8169}" srcOrd="0" destOrd="0" presId="urn:microsoft.com/office/officeart/2008/layout/LinedList"/>
    <dgm:cxn modelId="{8E04BE9E-1D74-4515-AE74-F835058F0468}" type="presParOf" srcId="{2AAB81DF-D230-4216-B621-692C0A78D733}" destId="{59B7220B-D43C-40B6-AE9F-6D955E6F86DF}" srcOrd="1" destOrd="0" presId="urn:microsoft.com/office/officeart/2008/layout/LinedList"/>
    <dgm:cxn modelId="{E2518596-AE75-42F9-B5F8-26FD29F51122}" type="presParOf" srcId="{59B7220B-D43C-40B6-AE9F-6D955E6F86DF}" destId="{8A205D41-AACD-4C09-9FBA-551DD849E1E9}" srcOrd="0" destOrd="0" presId="urn:microsoft.com/office/officeart/2008/layout/LinedList"/>
    <dgm:cxn modelId="{26645858-2A31-4FDD-A8CE-230280E98930}" type="presParOf" srcId="{59B7220B-D43C-40B6-AE9F-6D955E6F86DF}" destId="{85EB0A7B-9B8D-492F-AA0F-57BAF5929450}" srcOrd="1" destOrd="0" presId="urn:microsoft.com/office/officeart/2008/layout/LinedList"/>
    <dgm:cxn modelId="{B96A2830-984A-47D4-9483-5F7248D2A32B}" type="presParOf" srcId="{2AAB81DF-D230-4216-B621-692C0A78D733}" destId="{BDB1900B-78A1-4588-AAD8-D7764B540134}" srcOrd="2" destOrd="0" presId="urn:microsoft.com/office/officeart/2008/layout/LinedList"/>
    <dgm:cxn modelId="{B7288242-E258-45BD-92BE-418DD681DEF5}" type="presParOf" srcId="{2AAB81DF-D230-4216-B621-692C0A78D733}" destId="{7A0E32B3-60A2-4075-A938-718977EDE8AC}" srcOrd="3" destOrd="0" presId="urn:microsoft.com/office/officeart/2008/layout/LinedList"/>
    <dgm:cxn modelId="{A09387AD-ADF5-45F6-B903-3FA2E45FF548}" type="presParOf" srcId="{7A0E32B3-60A2-4075-A938-718977EDE8AC}" destId="{1010ECBF-1415-4A66-A95D-DC58F5F45F58}" srcOrd="0" destOrd="0" presId="urn:microsoft.com/office/officeart/2008/layout/LinedList"/>
    <dgm:cxn modelId="{CEB2378B-84CF-4351-813A-34FDB77C8D4F}" type="presParOf" srcId="{7A0E32B3-60A2-4075-A938-718977EDE8AC}" destId="{3FDD6DEE-669A-42EB-B155-59B267F65EC2}" srcOrd="1" destOrd="0" presId="urn:microsoft.com/office/officeart/2008/layout/LinedList"/>
    <dgm:cxn modelId="{EA38BEBD-34B9-4586-8B5B-DAD86C9F613A}" type="presParOf" srcId="{2AAB81DF-D230-4216-B621-692C0A78D733}" destId="{CBC0080B-DBAD-4DFE-98F3-116C2DEDA761}" srcOrd="4" destOrd="0" presId="urn:microsoft.com/office/officeart/2008/layout/LinedList"/>
    <dgm:cxn modelId="{5A60A471-18EA-43AD-895C-CA20A12F0C9D}" type="presParOf" srcId="{2AAB81DF-D230-4216-B621-692C0A78D733}" destId="{9CECCA07-6C7E-4F92-AEDC-25613FF8B904}" srcOrd="5" destOrd="0" presId="urn:microsoft.com/office/officeart/2008/layout/LinedList"/>
    <dgm:cxn modelId="{6BE239AC-1E28-43BF-BF2E-3E78C7CC67DF}" type="presParOf" srcId="{9CECCA07-6C7E-4F92-AEDC-25613FF8B904}" destId="{3A9C53C2-EA24-402D-BF3D-47F0C902F5F6}" srcOrd="0" destOrd="0" presId="urn:microsoft.com/office/officeart/2008/layout/LinedList"/>
    <dgm:cxn modelId="{188F32AF-9180-43D9-ACA5-29CF74E9684A}" type="presParOf" srcId="{9CECCA07-6C7E-4F92-AEDC-25613FF8B904}" destId="{9551D5B4-CD5A-4C27-9833-15855F59704A}" srcOrd="1" destOrd="0" presId="urn:microsoft.com/office/officeart/2008/layout/LinedList"/>
    <dgm:cxn modelId="{E2ED75C2-2E4C-4175-B92F-7A5BC49F339F}" type="presParOf" srcId="{2AAB81DF-D230-4216-B621-692C0A78D733}" destId="{70D45DF9-7726-4D19-BAA9-D5E00DFE64C9}" srcOrd="6" destOrd="0" presId="urn:microsoft.com/office/officeart/2008/layout/LinedList"/>
    <dgm:cxn modelId="{05AF23B0-96B9-4725-B05F-74FB45D42ABE}" type="presParOf" srcId="{2AAB81DF-D230-4216-B621-692C0A78D733}" destId="{A0A3981C-C01A-4577-9FA9-93FF3F13611D}" srcOrd="7" destOrd="0" presId="urn:microsoft.com/office/officeart/2008/layout/LinedList"/>
    <dgm:cxn modelId="{39489102-6E79-4329-9995-006DF5D9C489}" type="presParOf" srcId="{A0A3981C-C01A-4577-9FA9-93FF3F13611D}" destId="{5678CDDA-DDA5-4930-B35B-9F0B457A5C1C}" srcOrd="0" destOrd="0" presId="urn:microsoft.com/office/officeart/2008/layout/LinedList"/>
    <dgm:cxn modelId="{D88BECEA-CD46-46C9-BC83-D5A4AD18F802}" type="presParOf" srcId="{A0A3981C-C01A-4577-9FA9-93FF3F13611D}" destId="{4E156F3E-8927-4FD1-AF87-3EC288EBF7B7}" srcOrd="1" destOrd="0" presId="urn:microsoft.com/office/officeart/2008/layout/LinedList"/>
    <dgm:cxn modelId="{1CB795F4-CD44-423C-B089-B86897328F40}" type="presParOf" srcId="{2AAB81DF-D230-4216-B621-692C0A78D733}" destId="{BF5512C8-4509-4E47-8417-253FAAD32462}" srcOrd="8" destOrd="0" presId="urn:microsoft.com/office/officeart/2008/layout/LinedList"/>
    <dgm:cxn modelId="{86A653DC-1F57-48DF-84FC-61195190FD73}" type="presParOf" srcId="{2AAB81DF-D230-4216-B621-692C0A78D733}" destId="{4130EB54-4DA0-4226-9BF0-9768D73EF02B}" srcOrd="9" destOrd="0" presId="urn:microsoft.com/office/officeart/2008/layout/LinedList"/>
    <dgm:cxn modelId="{244B1B00-C371-4725-A9B2-5FC50405CA92}" type="presParOf" srcId="{4130EB54-4DA0-4226-9BF0-9768D73EF02B}" destId="{16F37AB9-26CE-45AE-B68B-6E6E5A3BD61D}" srcOrd="0" destOrd="0" presId="urn:microsoft.com/office/officeart/2008/layout/LinedList"/>
    <dgm:cxn modelId="{28C09CB2-0F7F-452A-B153-3ECB481CC440}" type="presParOf" srcId="{4130EB54-4DA0-4226-9BF0-9768D73EF02B}" destId="{821F55F3-22C4-48D3-A2DE-60B57043D691}" srcOrd="1" destOrd="0" presId="urn:microsoft.com/office/officeart/2008/layout/LinedList"/>
    <dgm:cxn modelId="{1C9C413A-E2FD-436F-B171-0902F1ADD105}" type="presParOf" srcId="{2AAB81DF-D230-4216-B621-692C0A78D733}" destId="{6A65A0A7-CE97-4600-B63F-7EC69F2DEC0D}" srcOrd="10" destOrd="0" presId="urn:microsoft.com/office/officeart/2008/layout/LinedList"/>
    <dgm:cxn modelId="{C31EC89A-C741-4218-BF4C-8EE7C0F16943}" type="presParOf" srcId="{2AAB81DF-D230-4216-B621-692C0A78D733}" destId="{3A479B7F-3FA3-44C2-8BC4-31F5DD89AD34}" srcOrd="11" destOrd="0" presId="urn:microsoft.com/office/officeart/2008/layout/LinedList"/>
    <dgm:cxn modelId="{0349C395-4FBF-4094-A994-88D30AB3C35B}" type="presParOf" srcId="{3A479B7F-3FA3-44C2-8BC4-31F5DD89AD34}" destId="{B558E547-F8D5-478B-B355-E62C03A2CF0F}" srcOrd="0" destOrd="0" presId="urn:microsoft.com/office/officeart/2008/layout/LinedList"/>
    <dgm:cxn modelId="{2CF0DB51-7595-4C36-BB3C-74D91547718D}" type="presParOf" srcId="{3A479B7F-3FA3-44C2-8BC4-31F5DD89AD34}" destId="{C200DAE6-7757-48DA-B001-546F8A5B4B9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4C3A24D-4A89-4004-BF32-A3011880B399}" type="doc">
      <dgm:prSet loTypeId="urn:microsoft.com/office/officeart/2018/5/layout/IconLeaf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7E83CF7-1DBA-4B48-99C9-AC68E4291F90}">
      <dgm:prSet/>
      <dgm:spPr/>
      <dgm:t>
        <a:bodyPr/>
        <a:lstStyle/>
        <a:p>
          <a:pPr>
            <a:defRPr cap="all"/>
          </a:pPr>
          <a:r>
            <a:rPr lang="en-US"/>
            <a:t>Use empathy</a:t>
          </a:r>
        </a:p>
      </dgm:t>
    </dgm:pt>
    <dgm:pt modelId="{83E9484E-88CD-4001-B5D2-697C9CA843B1}" type="parTrans" cxnId="{9EEA62A3-6413-44F0-8E70-77306A550E94}">
      <dgm:prSet/>
      <dgm:spPr/>
      <dgm:t>
        <a:bodyPr/>
        <a:lstStyle/>
        <a:p>
          <a:endParaRPr lang="en-US"/>
        </a:p>
      </dgm:t>
    </dgm:pt>
    <dgm:pt modelId="{C7225B1B-6130-40BB-AC7E-95248A1B8EDF}" type="sibTrans" cxnId="{9EEA62A3-6413-44F0-8E70-77306A550E94}">
      <dgm:prSet/>
      <dgm:spPr/>
      <dgm:t>
        <a:bodyPr/>
        <a:lstStyle/>
        <a:p>
          <a:endParaRPr lang="en-US"/>
        </a:p>
      </dgm:t>
    </dgm:pt>
    <dgm:pt modelId="{45FD71D4-2AFF-4AB1-9E7D-61203C0F3EE9}">
      <dgm:prSet/>
      <dgm:spPr/>
      <dgm:t>
        <a:bodyPr/>
        <a:lstStyle/>
        <a:p>
          <a:pPr>
            <a:defRPr cap="all"/>
          </a:pPr>
          <a:r>
            <a:rPr lang="en-US"/>
            <a:t>Switch extremes into facts</a:t>
          </a:r>
        </a:p>
      </dgm:t>
    </dgm:pt>
    <dgm:pt modelId="{E28E9E8B-44DB-487C-A57B-4585F0A1C8F9}" type="parTrans" cxnId="{097D21FB-9C67-4607-A93D-4E7B761534CA}">
      <dgm:prSet/>
      <dgm:spPr/>
      <dgm:t>
        <a:bodyPr/>
        <a:lstStyle/>
        <a:p>
          <a:endParaRPr lang="en-US"/>
        </a:p>
      </dgm:t>
    </dgm:pt>
    <dgm:pt modelId="{96206E56-ADE4-417B-98A1-32F1E60A82DD}" type="sibTrans" cxnId="{097D21FB-9C67-4607-A93D-4E7B761534CA}">
      <dgm:prSet/>
      <dgm:spPr/>
      <dgm:t>
        <a:bodyPr/>
        <a:lstStyle/>
        <a:p>
          <a:endParaRPr lang="en-US"/>
        </a:p>
      </dgm:t>
    </dgm:pt>
    <dgm:pt modelId="{582CBD88-7892-4090-ABCA-4952F554FE5A}">
      <dgm:prSet/>
      <dgm:spPr/>
      <dgm:t>
        <a:bodyPr/>
        <a:lstStyle/>
        <a:p>
          <a:pPr>
            <a:defRPr cap="all"/>
          </a:pPr>
          <a:r>
            <a:rPr lang="en-US"/>
            <a:t>Move to problem solving </a:t>
          </a:r>
        </a:p>
      </dgm:t>
    </dgm:pt>
    <dgm:pt modelId="{A1B52B43-FA49-4743-9B61-9CF8AE7A1689}" type="parTrans" cxnId="{8FE117C9-4F78-4EAA-95DF-E3A4F05EB666}">
      <dgm:prSet/>
      <dgm:spPr/>
      <dgm:t>
        <a:bodyPr/>
        <a:lstStyle/>
        <a:p>
          <a:endParaRPr lang="en-US"/>
        </a:p>
      </dgm:t>
    </dgm:pt>
    <dgm:pt modelId="{BE8EDB12-0E49-45CD-9808-228627CE2244}" type="sibTrans" cxnId="{8FE117C9-4F78-4EAA-95DF-E3A4F05EB666}">
      <dgm:prSet/>
      <dgm:spPr/>
      <dgm:t>
        <a:bodyPr/>
        <a:lstStyle/>
        <a:p>
          <a:endParaRPr lang="en-US"/>
        </a:p>
      </dgm:t>
    </dgm:pt>
    <dgm:pt modelId="{5AC2E80B-A982-47B8-861F-91BDC7D398E9}">
      <dgm:prSet/>
      <dgm:spPr/>
      <dgm:t>
        <a:bodyPr/>
        <a:lstStyle/>
        <a:p>
          <a:pPr>
            <a:defRPr cap="all"/>
          </a:pPr>
          <a:r>
            <a:rPr lang="en-US"/>
            <a:t>Pause before responding </a:t>
          </a:r>
        </a:p>
      </dgm:t>
    </dgm:pt>
    <dgm:pt modelId="{2DA45C65-B2F4-41F6-8100-79D407614B1B}" type="parTrans" cxnId="{DE401F4E-648D-435F-9B24-3F14A7BCDAAF}">
      <dgm:prSet/>
      <dgm:spPr/>
      <dgm:t>
        <a:bodyPr/>
        <a:lstStyle/>
        <a:p>
          <a:endParaRPr lang="en-US"/>
        </a:p>
      </dgm:t>
    </dgm:pt>
    <dgm:pt modelId="{5D845445-5356-4297-BFC1-DCE501C5B814}" type="sibTrans" cxnId="{DE401F4E-648D-435F-9B24-3F14A7BCDAAF}">
      <dgm:prSet/>
      <dgm:spPr/>
      <dgm:t>
        <a:bodyPr/>
        <a:lstStyle/>
        <a:p>
          <a:endParaRPr lang="en-US"/>
        </a:p>
      </dgm:t>
    </dgm:pt>
    <dgm:pt modelId="{4497363E-FC85-422E-9B82-4C7FCA3B3BF6}">
      <dgm:prSet/>
      <dgm:spPr/>
      <dgm:t>
        <a:bodyPr/>
        <a:lstStyle/>
        <a:p>
          <a:pPr>
            <a:defRPr cap="all"/>
          </a:pPr>
          <a:r>
            <a:rPr lang="en-US"/>
            <a:t>Model the way in your actions and words</a:t>
          </a:r>
        </a:p>
      </dgm:t>
    </dgm:pt>
    <dgm:pt modelId="{57CA7AE8-382F-4603-8EF1-21C7EE8A22B0}" type="parTrans" cxnId="{62C851DA-19CE-4A04-8A5B-43E3A2FA1356}">
      <dgm:prSet/>
      <dgm:spPr/>
      <dgm:t>
        <a:bodyPr/>
        <a:lstStyle/>
        <a:p>
          <a:endParaRPr lang="en-US"/>
        </a:p>
      </dgm:t>
    </dgm:pt>
    <dgm:pt modelId="{B26313E0-6F23-49CE-9C9E-0A8FFA6699A5}" type="sibTrans" cxnId="{62C851DA-19CE-4A04-8A5B-43E3A2FA1356}">
      <dgm:prSet/>
      <dgm:spPr/>
      <dgm:t>
        <a:bodyPr/>
        <a:lstStyle/>
        <a:p>
          <a:endParaRPr lang="en-US"/>
        </a:p>
      </dgm:t>
    </dgm:pt>
    <dgm:pt modelId="{2B8CD72C-07DD-4E63-98C7-FF8EF17F84C0}">
      <dgm:prSet/>
      <dgm:spPr/>
      <dgm:t>
        <a:bodyPr/>
        <a:lstStyle/>
        <a:p>
          <a:pPr>
            <a:defRPr cap="all"/>
          </a:pPr>
          <a:r>
            <a:rPr lang="en-US"/>
            <a:t>Promote civility on your council and in your community</a:t>
          </a:r>
        </a:p>
      </dgm:t>
    </dgm:pt>
    <dgm:pt modelId="{DD410007-9972-491E-9C2D-419E5883A1D4}" type="parTrans" cxnId="{7463695D-9A99-4A49-9734-0BF2DDA57855}">
      <dgm:prSet/>
      <dgm:spPr/>
      <dgm:t>
        <a:bodyPr/>
        <a:lstStyle/>
        <a:p>
          <a:endParaRPr lang="en-US"/>
        </a:p>
      </dgm:t>
    </dgm:pt>
    <dgm:pt modelId="{B394B52A-D9A2-4D97-BFC4-9424CAC8FE7E}" type="sibTrans" cxnId="{7463695D-9A99-4A49-9734-0BF2DDA57855}">
      <dgm:prSet/>
      <dgm:spPr/>
      <dgm:t>
        <a:bodyPr/>
        <a:lstStyle/>
        <a:p>
          <a:endParaRPr lang="en-US"/>
        </a:p>
      </dgm:t>
    </dgm:pt>
    <dgm:pt modelId="{29A27018-4EDA-41C2-B6BD-8506454A3ED2}" type="pres">
      <dgm:prSet presAssocID="{54C3A24D-4A89-4004-BF32-A3011880B399}" presName="root" presStyleCnt="0">
        <dgm:presLayoutVars>
          <dgm:dir/>
          <dgm:resizeHandles val="exact"/>
        </dgm:presLayoutVars>
      </dgm:prSet>
      <dgm:spPr/>
    </dgm:pt>
    <dgm:pt modelId="{ED647852-2232-46A2-A90B-4726003E10C1}" type="pres">
      <dgm:prSet presAssocID="{37E83CF7-1DBA-4B48-99C9-AC68E4291F90}" presName="compNode" presStyleCnt="0"/>
      <dgm:spPr/>
    </dgm:pt>
    <dgm:pt modelId="{EF881D86-4236-4532-B859-745A72173753}" type="pres">
      <dgm:prSet presAssocID="{37E83CF7-1DBA-4B48-99C9-AC68E4291F90}" presName="iconBgRect" presStyleLbl="bgShp" presStyleIdx="0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1A8F1526-BDC1-45E0-AF3A-9493150CECE3}" type="pres">
      <dgm:prSet presAssocID="{37E83CF7-1DBA-4B48-99C9-AC68E4291F9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7FDF6208-DF33-40A5-8BB0-3F28D453232E}" type="pres">
      <dgm:prSet presAssocID="{37E83CF7-1DBA-4B48-99C9-AC68E4291F90}" presName="spaceRect" presStyleCnt="0"/>
      <dgm:spPr/>
    </dgm:pt>
    <dgm:pt modelId="{A95B71FC-40D8-45B0-9D28-5DA470FD521C}" type="pres">
      <dgm:prSet presAssocID="{37E83CF7-1DBA-4B48-99C9-AC68E4291F90}" presName="textRect" presStyleLbl="revTx" presStyleIdx="0" presStyleCnt="6">
        <dgm:presLayoutVars>
          <dgm:chMax val="1"/>
          <dgm:chPref val="1"/>
        </dgm:presLayoutVars>
      </dgm:prSet>
      <dgm:spPr/>
    </dgm:pt>
    <dgm:pt modelId="{B5D77313-9623-4D96-8083-F563B50532A1}" type="pres">
      <dgm:prSet presAssocID="{C7225B1B-6130-40BB-AC7E-95248A1B8EDF}" presName="sibTrans" presStyleCnt="0"/>
      <dgm:spPr/>
    </dgm:pt>
    <dgm:pt modelId="{657E8FA5-3D15-4A3A-AF71-638A8B477250}" type="pres">
      <dgm:prSet presAssocID="{45FD71D4-2AFF-4AB1-9E7D-61203C0F3EE9}" presName="compNode" presStyleCnt="0"/>
      <dgm:spPr/>
    </dgm:pt>
    <dgm:pt modelId="{CD4AA87F-000E-40C9-8B3F-B2C9F1713158}" type="pres">
      <dgm:prSet presAssocID="{45FD71D4-2AFF-4AB1-9E7D-61203C0F3EE9}" presName="iconBgRect" presStyleLbl="bgShp" presStyleIdx="1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C087B21E-A67D-4627-9105-F177E6D8EC29}" type="pres">
      <dgm:prSet presAssocID="{45FD71D4-2AFF-4AB1-9E7D-61203C0F3EE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AB66B97-C31C-45A2-B34E-E7B45B8E8977}" type="pres">
      <dgm:prSet presAssocID="{45FD71D4-2AFF-4AB1-9E7D-61203C0F3EE9}" presName="spaceRect" presStyleCnt="0"/>
      <dgm:spPr/>
    </dgm:pt>
    <dgm:pt modelId="{6D0BE0E9-AF25-4D9B-9828-925F99F53A0E}" type="pres">
      <dgm:prSet presAssocID="{45FD71D4-2AFF-4AB1-9E7D-61203C0F3EE9}" presName="textRect" presStyleLbl="revTx" presStyleIdx="1" presStyleCnt="6">
        <dgm:presLayoutVars>
          <dgm:chMax val="1"/>
          <dgm:chPref val="1"/>
        </dgm:presLayoutVars>
      </dgm:prSet>
      <dgm:spPr/>
    </dgm:pt>
    <dgm:pt modelId="{D14AF2C4-AA81-4653-B671-8A0CDAFE4588}" type="pres">
      <dgm:prSet presAssocID="{96206E56-ADE4-417B-98A1-32F1E60A82DD}" presName="sibTrans" presStyleCnt="0"/>
      <dgm:spPr/>
    </dgm:pt>
    <dgm:pt modelId="{AFAB08F2-4FC9-4A1F-A486-7B708253FFEA}" type="pres">
      <dgm:prSet presAssocID="{582CBD88-7892-4090-ABCA-4952F554FE5A}" presName="compNode" presStyleCnt="0"/>
      <dgm:spPr/>
    </dgm:pt>
    <dgm:pt modelId="{A805504E-CF21-46FC-81CF-886AC2886CA7}" type="pres">
      <dgm:prSet presAssocID="{582CBD88-7892-4090-ABCA-4952F554FE5A}" presName="iconBgRect" presStyleLbl="bgShp" presStyleIdx="2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39392974-6FAC-4A00-B1E2-62AB56F99B29}" type="pres">
      <dgm:prSet presAssocID="{582CBD88-7892-4090-ABCA-4952F554FE5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3211AD1-54CE-4E04-AEFA-2CC4498E2251}" type="pres">
      <dgm:prSet presAssocID="{582CBD88-7892-4090-ABCA-4952F554FE5A}" presName="spaceRect" presStyleCnt="0"/>
      <dgm:spPr/>
    </dgm:pt>
    <dgm:pt modelId="{4C10B8EE-E28C-4E97-9FD9-EDE1706C4BB1}" type="pres">
      <dgm:prSet presAssocID="{582CBD88-7892-4090-ABCA-4952F554FE5A}" presName="textRect" presStyleLbl="revTx" presStyleIdx="2" presStyleCnt="6">
        <dgm:presLayoutVars>
          <dgm:chMax val="1"/>
          <dgm:chPref val="1"/>
        </dgm:presLayoutVars>
      </dgm:prSet>
      <dgm:spPr/>
    </dgm:pt>
    <dgm:pt modelId="{DD24A538-FD73-4D53-9D29-50FEA8DF0816}" type="pres">
      <dgm:prSet presAssocID="{BE8EDB12-0E49-45CD-9808-228627CE2244}" presName="sibTrans" presStyleCnt="0"/>
      <dgm:spPr/>
    </dgm:pt>
    <dgm:pt modelId="{5851D3EC-446C-4511-AB4D-712CE373B408}" type="pres">
      <dgm:prSet presAssocID="{5AC2E80B-A982-47B8-861F-91BDC7D398E9}" presName="compNode" presStyleCnt="0"/>
      <dgm:spPr/>
    </dgm:pt>
    <dgm:pt modelId="{566B74DF-8D65-4337-B998-82F4B410D9B6}" type="pres">
      <dgm:prSet presAssocID="{5AC2E80B-A982-47B8-861F-91BDC7D398E9}" presName="iconBgRect" presStyleLbl="bgShp" presStyleIdx="3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1DE46668-905F-4F20-ADB0-D38860F90BE0}" type="pres">
      <dgm:prSet presAssocID="{5AC2E80B-A982-47B8-861F-91BDC7D398E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use"/>
        </a:ext>
      </dgm:extLst>
    </dgm:pt>
    <dgm:pt modelId="{15C130C4-559D-4AF1-AFEA-CC71993BD2F2}" type="pres">
      <dgm:prSet presAssocID="{5AC2E80B-A982-47B8-861F-91BDC7D398E9}" presName="spaceRect" presStyleCnt="0"/>
      <dgm:spPr/>
    </dgm:pt>
    <dgm:pt modelId="{2FA4A3CA-C9C7-4E6E-88B6-572E850BF4FB}" type="pres">
      <dgm:prSet presAssocID="{5AC2E80B-A982-47B8-861F-91BDC7D398E9}" presName="textRect" presStyleLbl="revTx" presStyleIdx="3" presStyleCnt="6">
        <dgm:presLayoutVars>
          <dgm:chMax val="1"/>
          <dgm:chPref val="1"/>
        </dgm:presLayoutVars>
      </dgm:prSet>
      <dgm:spPr/>
    </dgm:pt>
    <dgm:pt modelId="{ED3E6077-3279-4E6A-B747-2361FCFE22C6}" type="pres">
      <dgm:prSet presAssocID="{5D845445-5356-4297-BFC1-DCE501C5B814}" presName="sibTrans" presStyleCnt="0"/>
      <dgm:spPr/>
    </dgm:pt>
    <dgm:pt modelId="{407E1D9F-9AFC-4825-86B5-6BAAE8CC9A10}" type="pres">
      <dgm:prSet presAssocID="{4497363E-FC85-422E-9B82-4C7FCA3B3BF6}" presName="compNode" presStyleCnt="0"/>
      <dgm:spPr/>
    </dgm:pt>
    <dgm:pt modelId="{55AEDE72-8F84-4DAA-B656-DE42D35E9832}" type="pres">
      <dgm:prSet presAssocID="{4497363E-FC85-422E-9B82-4C7FCA3B3BF6}" presName="iconBgRect" presStyleLbl="bgShp" presStyleIdx="4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3A5B8220-D3F4-494D-945F-2800BD712655}" type="pres">
      <dgm:prSet presAssocID="{4497363E-FC85-422E-9B82-4C7FCA3B3BF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1339DE3-EFFD-425A-9ED6-AFDBC6B3A582}" type="pres">
      <dgm:prSet presAssocID="{4497363E-FC85-422E-9B82-4C7FCA3B3BF6}" presName="spaceRect" presStyleCnt="0"/>
      <dgm:spPr/>
    </dgm:pt>
    <dgm:pt modelId="{9BE1DFF7-ABF5-4E42-AF45-0460116C1F54}" type="pres">
      <dgm:prSet presAssocID="{4497363E-FC85-422E-9B82-4C7FCA3B3BF6}" presName="textRect" presStyleLbl="revTx" presStyleIdx="4" presStyleCnt="6">
        <dgm:presLayoutVars>
          <dgm:chMax val="1"/>
          <dgm:chPref val="1"/>
        </dgm:presLayoutVars>
      </dgm:prSet>
      <dgm:spPr/>
    </dgm:pt>
    <dgm:pt modelId="{6A7B446F-CA19-4AE8-954D-B99E0D0768CB}" type="pres">
      <dgm:prSet presAssocID="{B26313E0-6F23-49CE-9C9E-0A8FFA6699A5}" presName="sibTrans" presStyleCnt="0"/>
      <dgm:spPr/>
    </dgm:pt>
    <dgm:pt modelId="{321C9FFA-BA34-4F7F-9F53-11ED25C1E30D}" type="pres">
      <dgm:prSet presAssocID="{2B8CD72C-07DD-4E63-98C7-FF8EF17F84C0}" presName="compNode" presStyleCnt="0"/>
      <dgm:spPr/>
    </dgm:pt>
    <dgm:pt modelId="{837D3276-DC32-4455-BCBB-01766584448E}" type="pres">
      <dgm:prSet presAssocID="{2B8CD72C-07DD-4E63-98C7-FF8EF17F84C0}" presName="iconBgRect" presStyleLbl="bgShp" presStyleIdx="5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D7B16DE6-5442-42E3-891C-3BEE0B3688B7}" type="pres">
      <dgm:prSet presAssocID="{2B8CD72C-07DD-4E63-98C7-FF8EF17F84C0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C51AFC2C-BABE-421A-8C74-180803AE6DC9}" type="pres">
      <dgm:prSet presAssocID="{2B8CD72C-07DD-4E63-98C7-FF8EF17F84C0}" presName="spaceRect" presStyleCnt="0"/>
      <dgm:spPr/>
    </dgm:pt>
    <dgm:pt modelId="{24C0F973-5BAB-4DA6-BCB6-E71BEA75F6B1}" type="pres">
      <dgm:prSet presAssocID="{2B8CD72C-07DD-4E63-98C7-FF8EF17F84C0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59812F0A-B6AB-4F46-9576-97A9B050A9E6}" type="presOf" srcId="{5AC2E80B-A982-47B8-861F-91BDC7D398E9}" destId="{2FA4A3CA-C9C7-4E6E-88B6-572E850BF4FB}" srcOrd="0" destOrd="0" presId="urn:microsoft.com/office/officeart/2018/5/layout/IconLeafLabelList"/>
    <dgm:cxn modelId="{7463695D-9A99-4A49-9734-0BF2DDA57855}" srcId="{54C3A24D-4A89-4004-BF32-A3011880B399}" destId="{2B8CD72C-07DD-4E63-98C7-FF8EF17F84C0}" srcOrd="5" destOrd="0" parTransId="{DD410007-9972-491E-9C2D-419E5883A1D4}" sibTransId="{B394B52A-D9A2-4D97-BFC4-9424CAC8FE7E}"/>
    <dgm:cxn modelId="{DE401F4E-648D-435F-9B24-3F14A7BCDAAF}" srcId="{54C3A24D-4A89-4004-BF32-A3011880B399}" destId="{5AC2E80B-A982-47B8-861F-91BDC7D398E9}" srcOrd="3" destOrd="0" parTransId="{2DA45C65-B2F4-41F6-8100-79D407614B1B}" sibTransId="{5D845445-5356-4297-BFC1-DCE501C5B814}"/>
    <dgm:cxn modelId="{937ED098-3A78-4E4B-B699-CECB9757C516}" type="presOf" srcId="{37E83CF7-1DBA-4B48-99C9-AC68E4291F90}" destId="{A95B71FC-40D8-45B0-9D28-5DA470FD521C}" srcOrd="0" destOrd="0" presId="urn:microsoft.com/office/officeart/2018/5/layout/IconLeafLabelList"/>
    <dgm:cxn modelId="{02DF0AA0-E02C-4F72-9C7F-868E40CCA8F0}" type="presOf" srcId="{45FD71D4-2AFF-4AB1-9E7D-61203C0F3EE9}" destId="{6D0BE0E9-AF25-4D9B-9828-925F99F53A0E}" srcOrd="0" destOrd="0" presId="urn:microsoft.com/office/officeart/2018/5/layout/IconLeafLabelList"/>
    <dgm:cxn modelId="{9EEA62A3-6413-44F0-8E70-77306A550E94}" srcId="{54C3A24D-4A89-4004-BF32-A3011880B399}" destId="{37E83CF7-1DBA-4B48-99C9-AC68E4291F90}" srcOrd="0" destOrd="0" parTransId="{83E9484E-88CD-4001-B5D2-697C9CA843B1}" sibTransId="{C7225B1B-6130-40BB-AC7E-95248A1B8EDF}"/>
    <dgm:cxn modelId="{E25704AD-9C9C-46B3-B6D7-46AB0BD18408}" type="presOf" srcId="{4497363E-FC85-422E-9B82-4C7FCA3B3BF6}" destId="{9BE1DFF7-ABF5-4E42-AF45-0460116C1F54}" srcOrd="0" destOrd="0" presId="urn:microsoft.com/office/officeart/2018/5/layout/IconLeafLabelList"/>
    <dgm:cxn modelId="{8FE117C9-4F78-4EAA-95DF-E3A4F05EB666}" srcId="{54C3A24D-4A89-4004-BF32-A3011880B399}" destId="{582CBD88-7892-4090-ABCA-4952F554FE5A}" srcOrd="2" destOrd="0" parTransId="{A1B52B43-FA49-4743-9B61-9CF8AE7A1689}" sibTransId="{BE8EDB12-0E49-45CD-9808-228627CE2244}"/>
    <dgm:cxn modelId="{DC2C85D4-A7AD-4C64-8D36-F33A42FFDA71}" type="presOf" srcId="{582CBD88-7892-4090-ABCA-4952F554FE5A}" destId="{4C10B8EE-E28C-4E97-9FD9-EDE1706C4BB1}" srcOrd="0" destOrd="0" presId="urn:microsoft.com/office/officeart/2018/5/layout/IconLeafLabelList"/>
    <dgm:cxn modelId="{62C851DA-19CE-4A04-8A5B-43E3A2FA1356}" srcId="{54C3A24D-4A89-4004-BF32-A3011880B399}" destId="{4497363E-FC85-422E-9B82-4C7FCA3B3BF6}" srcOrd="4" destOrd="0" parTransId="{57CA7AE8-382F-4603-8EF1-21C7EE8A22B0}" sibTransId="{B26313E0-6F23-49CE-9C9E-0A8FFA6699A5}"/>
    <dgm:cxn modelId="{0CEEB3DA-2963-4898-AE95-3897AAEBB3FE}" type="presOf" srcId="{2B8CD72C-07DD-4E63-98C7-FF8EF17F84C0}" destId="{24C0F973-5BAB-4DA6-BCB6-E71BEA75F6B1}" srcOrd="0" destOrd="0" presId="urn:microsoft.com/office/officeart/2018/5/layout/IconLeafLabelList"/>
    <dgm:cxn modelId="{EDB376F7-03F7-4346-9AB0-214CE3C143AA}" type="presOf" srcId="{54C3A24D-4A89-4004-BF32-A3011880B399}" destId="{29A27018-4EDA-41C2-B6BD-8506454A3ED2}" srcOrd="0" destOrd="0" presId="urn:microsoft.com/office/officeart/2018/5/layout/IconLeafLabelList"/>
    <dgm:cxn modelId="{097D21FB-9C67-4607-A93D-4E7B761534CA}" srcId="{54C3A24D-4A89-4004-BF32-A3011880B399}" destId="{45FD71D4-2AFF-4AB1-9E7D-61203C0F3EE9}" srcOrd="1" destOrd="0" parTransId="{E28E9E8B-44DB-487C-A57B-4585F0A1C8F9}" sibTransId="{96206E56-ADE4-417B-98A1-32F1E60A82DD}"/>
    <dgm:cxn modelId="{A8E9B02A-C077-4B47-8DC5-62B8601C27E8}" type="presParOf" srcId="{29A27018-4EDA-41C2-B6BD-8506454A3ED2}" destId="{ED647852-2232-46A2-A90B-4726003E10C1}" srcOrd="0" destOrd="0" presId="urn:microsoft.com/office/officeart/2018/5/layout/IconLeafLabelList"/>
    <dgm:cxn modelId="{EC68E45D-0039-40F1-9EC6-C3B0D8FA9D29}" type="presParOf" srcId="{ED647852-2232-46A2-A90B-4726003E10C1}" destId="{EF881D86-4236-4532-B859-745A72173753}" srcOrd="0" destOrd="0" presId="urn:microsoft.com/office/officeart/2018/5/layout/IconLeafLabelList"/>
    <dgm:cxn modelId="{AC69171F-C4CA-4802-B43E-701222700CC4}" type="presParOf" srcId="{ED647852-2232-46A2-A90B-4726003E10C1}" destId="{1A8F1526-BDC1-45E0-AF3A-9493150CECE3}" srcOrd="1" destOrd="0" presId="urn:microsoft.com/office/officeart/2018/5/layout/IconLeafLabelList"/>
    <dgm:cxn modelId="{B41EBF3F-8412-44F0-82C4-62FE9FCA74FB}" type="presParOf" srcId="{ED647852-2232-46A2-A90B-4726003E10C1}" destId="{7FDF6208-DF33-40A5-8BB0-3F28D453232E}" srcOrd="2" destOrd="0" presId="urn:microsoft.com/office/officeart/2018/5/layout/IconLeafLabelList"/>
    <dgm:cxn modelId="{387DA62C-19A6-4469-A513-C479172E9C39}" type="presParOf" srcId="{ED647852-2232-46A2-A90B-4726003E10C1}" destId="{A95B71FC-40D8-45B0-9D28-5DA470FD521C}" srcOrd="3" destOrd="0" presId="urn:microsoft.com/office/officeart/2018/5/layout/IconLeafLabelList"/>
    <dgm:cxn modelId="{318DA3A7-81B1-42D6-B68C-E61B1AC0EDAB}" type="presParOf" srcId="{29A27018-4EDA-41C2-B6BD-8506454A3ED2}" destId="{B5D77313-9623-4D96-8083-F563B50532A1}" srcOrd="1" destOrd="0" presId="urn:microsoft.com/office/officeart/2018/5/layout/IconLeafLabelList"/>
    <dgm:cxn modelId="{84E092DF-3297-4865-A921-2EBE98453490}" type="presParOf" srcId="{29A27018-4EDA-41C2-B6BD-8506454A3ED2}" destId="{657E8FA5-3D15-4A3A-AF71-638A8B477250}" srcOrd="2" destOrd="0" presId="urn:microsoft.com/office/officeart/2018/5/layout/IconLeafLabelList"/>
    <dgm:cxn modelId="{47106C6E-3DEE-45D1-A8B5-77CA57BA8E00}" type="presParOf" srcId="{657E8FA5-3D15-4A3A-AF71-638A8B477250}" destId="{CD4AA87F-000E-40C9-8B3F-B2C9F1713158}" srcOrd="0" destOrd="0" presId="urn:microsoft.com/office/officeart/2018/5/layout/IconLeafLabelList"/>
    <dgm:cxn modelId="{42CBB6DB-285C-4856-B4FE-E2160DA5DB3C}" type="presParOf" srcId="{657E8FA5-3D15-4A3A-AF71-638A8B477250}" destId="{C087B21E-A67D-4627-9105-F177E6D8EC29}" srcOrd="1" destOrd="0" presId="urn:microsoft.com/office/officeart/2018/5/layout/IconLeafLabelList"/>
    <dgm:cxn modelId="{A061139A-964B-485A-93FB-B666D0158360}" type="presParOf" srcId="{657E8FA5-3D15-4A3A-AF71-638A8B477250}" destId="{9AB66B97-C31C-45A2-B34E-E7B45B8E8977}" srcOrd="2" destOrd="0" presId="urn:microsoft.com/office/officeart/2018/5/layout/IconLeafLabelList"/>
    <dgm:cxn modelId="{8D59F4DE-644E-446A-B178-1EB93404A885}" type="presParOf" srcId="{657E8FA5-3D15-4A3A-AF71-638A8B477250}" destId="{6D0BE0E9-AF25-4D9B-9828-925F99F53A0E}" srcOrd="3" destOrd="0" presId="urn:microsoft.com/office/officeart/2018/5/layout/IconLeafLabelList"/>
    <dgm:cxn modelId="{BB08356C-A93E-47D0-9694-DB9408205859}" type="presParOf" srcId="{29A27018-4EDA-41C2-B6BD-8506454A3ED2}" destId="{D14AF2C4-AA81-4653-B671-8A0CDAFE4588}" srcOrd="3" destOrd="0" presId="urn:microsoft.com/office/officeart/2018/5/layout/IconLeafLabelList"/>
    <dgm:cxn modelId="{C206B058-46D3-4313-A462-C263ACBFF647}" type="presParOf" srcId="{29A27018-4EDA-41C2-B6BD-8506454A3ED2}" destId="{AFAB08F2-4FC9-4A1F-A486-7B708253FFEA}" srcOrd="4" destOrd="0" presId="urn:microsoft.com/office/officeart/2018/5/layout/IconLeafLabelList"/>
    <dgm:cxn modelId="{A9ACE84B-5332-450E-ABA9-D9744CC1D831}" type="presParOf" srcId="{AFAB08F2-4FC9-4A1F-A486-7B708253FFEA}" destId="{A805504E-CF21-46FC-81CF-886AC2886CA7}" srcOrd="0" destOrd="0" presId="urn:microsoft.com/office/officeart/2018/5/layout/IconLeafLabelList"/>
    <dgm:cxn modelId="{F0F25FD3-3392-498C-9B35-F1ADCF2BAFBB}" type="presParOf" srcId="{AFAB08F2-4FC9-4A1F-A486-7B708253FFEA}" destId="{39392974-6FAC-4A00-B1E2-62AB56F99B29}" srcOrd="1" destOrd="0" presId="urn:microsoft.com/office/officeart/2018/5/layout/IconLeafLabelList"/>
    <dgm:cxn modelId="{713D4B36-B9C1-4E6D-9495-8299EB00B6D6}" type="presParOf" srcId="{AFAB08F2-4FC9-4A1F-A486-7B708253FFEA}" destId="{03211AD1-54CE-4E04-AEFA-2CC4498E2251}" srcOrd="2" destOrd="0" presId="urn:microsoft.com/office/officeart/2018/5/layout/IconLeafLabelList"/>
    <dgm:cxn modelId="{8C9446AB-5A74-49F6-A772-9EA83666872E}" type="presParOf" srcId="{AFAB08F2-4FC9-4A1F-A486-7B708253FFEA}" destId="{4C10B8EE-E28C-4E97-9FD9-EDE1706C4BB1}" srcOrd="3" destOrd="0" presId="urn:microsoft.com/office/officeart/2018/5/layout/IconLeafLabelList"/>
    <dgm:cxn modelId="{331D4F4C-D8B5-45B2-A068-38F981154738}" type="presParOf" srcId="{29A27018-4EDA-41C2-B6BD-8506454A3ED2}" destId="{DD24A538-FD73-4D53-9D29-50FEA8DF0816}" srcOrd="5" destOrd="0" presId="urn:microsoft.com/office/officeart/2018/5/layout/IconLeafLabelList"/>
    <dgm:cxn modelId="{74FDCC8C-5ED9-409C-94D4-0EB2A50FF94D}" type="presParOf" srcId="{29A27018-4EDA-41C2-B6BD-8506454A3ED2}" destId="{5851D3EC-446C-4511-AB4D-712CE373B408}" srcOrd="6" destOrd="0" presId="urn:microsoft.com/office/officeart/2018/5/layout/IconLeafLabelList"/>
    <dgm:cxn modelId="{43E39157-0AED-40A1-ABDA-D9048B11F9E3}" type="presParOf" srcId="{5851D3EC-446C-4511-AB4D-712CE373B408}" destId="{566B74DF-8D65-4337-B998-82F4B410D9B6}" srcOrd="0" destOrd="0" presId="urn:microsoft.com/office/officeart/2018/5/layout/IconLeafLabelList"/>
    <dgm:cxn modelId="{D668F859-E00A-45EF-AA64-DA23F558AA2F}" type="presParOf" srcId="{5851D3EC-446C-4511-AB4D-712CE373B408}" destId="{1DE46668-905F-4F20-ADB0-D38860F90BE0}" srcOrd="1" destOrd="0" presId="urn:microsoft.com/office/officeart/2018/5/layout/IconLeafLabelList"/>
    <dgm:cxn modelId="{BC89080E-4974-4D21-80F9-213A253AF107}" type="presParOf" srcId="{5851D3EC-446C-4511-AB4D-712CE373B408}" destId="{15C130C4-559D-4AF1-AFEA-CC71993BD2F2}" srcOrd="2" destOrd="0" presId="urn:microsoft.com/office/officeart/2018/5/layout/IconLeafLabelList"/>
    <dgm:cxn modelId="{A07D012E-5397-48F4-B494-E86065818021}" type="presParOf" srcId="{5851D3EC-446C-4511-AB4D-712CE373B408}" destId="{2FA4A3CA-C9C7-4E6E-88B6-572E850BF4FB}" srcOrd="3" destOrd="0" presId="urn:microsoft.com/office/officeart/2018/5/layout/IconLeafLabelList"/>
    <dgm:cxn modelId="{7825AEEB-AC49-43FF-8366-942B41A451A3}" type="presParOf" srcId="{29A27018-4EDA-41C2-B6BD-8506454A3ED2}" destId="{ED3E6077-3279-4E6A-B747-2361FCFE22C6}" srcOrd="7" destOrd="0" presId="urn:microsoft.com/office/officeart/2018/5/layout/IconLeafLabelList"/>
    <dgm:cxn modelId="{C066131B-B1EC-4D41-AE5B-7012CB0EBCA6}" type="presParOf" srcId="{29A27018-4EDA-41C2-B6BD-8506454A3ED2}" destId="{407E1D9F-9AFC-4825-86B5-6BAAE8CC9A10}" srcOrd="8" destOrd="0" presId="urn:microsoft.com/office/officeart/2018/5/layout/IconLeafLabelList"/>
    <dgm:cxn modelId="{2F167FB7-DE7F-442E-A440-B1E260C42961}" type="presParOf" srcId="{407E1D9F-9AFC-4825-86B5-6BAAE8CC9A10}" destId="{55AEDE72-8F84-4DAA-B656-DE42D35E9832}" srcOrd="0" destOrd="0" presId="urn:microsoft.com/office/officeart/2018/5/layout/IconLeafLabelList"/>
    <dgm:cxn modelId="{FB2363B1-C82E-498A-ABDB-E6351BE691DC}" type="presParOf" srcId="{407E1D9F-9AFC-4825-86B5-6BAAE8CC9A10}" destId="{3A5B8220-D3F4-494D-945F-2800BD712655}" srcOrd="1" destOrd="0" presId="urn:microsoft.com/office/officeart/2018/5/layout/IconLeafLabelList"/>
    <dgm:cxn modelId="{EBC64574-D91F-4CC7-ABD6-D2D8B7D4B761}" type="presParOf" srcId="{407E1D9F-9AFC-4825-86B5-6BAAE8CC9A10}" destId="{41339DE3-EFFD-425A-9ED6-AFDBC6B3A582}" srcOrd="2" destOrd="0" presId="urn:microsoft.com/office/officeart/2018/5/layout/IconLeafLabelList"/>
    <dgm:cxn modelId="{BC05636C-1085-4370-B657-76234F1F324D}" type="presParOf" srcId="{407E1D9F-9AFC-4825-86B5-6BAAE8CC9A10}" destId="{9BE1DFF7-ABF5-4E42-AF45-0460116C1F54}" srcOrd="3" destOrd="0" presId="urn:microsoft.com/office/officeart/2018/5/layout/IconLeafLabelList"/>
    <dgm:cxn modelId="{1DF4F35F-9D72-4A78-9A42-7DAB90997670}" type="presParOf" srcId="{29A27018-4EDA-41C2-B6BD-8506454A3ED2}" destId="{6A7B446F-CA19-4AE8-954D-B99E0D0768CB}" srcOrd="9" destOrd="0" presId="urn:microsoft.com/office/officeart/2018/5/layout/IconLeafLabelList"/>
    <dgm:cxn modelId="{3C3F8A2D-9142-42FF-987B-0A8926355D39}" type="presParOf" srcId="{29A27018-4EDA-41C2-B6BD-8506454A3ED2}" destId="{321C9FFA-BA34-4F7F-9F53-11ED25C1E30D}" srcOrd="10" destOrd="0" presId="urn:microsoft.com/office/officeart/2018/5/layout/IconLeafLabelList"/>
    <dgm:cxn modelId="{AD0B0F05-D2CD-446A-B36E-F40AB66A5A67}" type="presParOf" srcId="{321C9FFA-BA34-4F7F-9F53-11ED25C1E30D}" destId="{837D3276-DC32-4455-BCBB-01766584448E}" srcOrd="0" destOrd="0" presId="urn:microsoft.com/office/officeart/2018/5/layout/IconLeafLabelList"/>
    <dgm:cxn modelId="{7BEA79EB-C8BE-4953-805A-87CF2F05B86F}" type="presParOf" srcId="{321C9FFA-BA34-4F7F-9F53-11ED25C1E30D}" destId="{D7B16DE6-5442-42E3-891C-3BEE0B3688B7}" srcOrd="1" destOrd="0" presId="urn:microsoft.com/office/officeart/2018/5/layout/IconLeafLabelList"/>
    <dgm:cxn modelId="{E5CA6DEC-5859-486E-9D2E-AB1328BA63C1}" type="presParOf" srcId="{321C9FFA-BA34-4F7F-9F53-11ED25C1E30D}" destId="{C51AFC2C-BABE-421A-8C74-180803AE6DC9}" srcOrd="2" destOrd="0" presId="urn:microsoft.com/office/officeart/2018/5/layout/IconLeafLabelList"/>
    <dgm:cxn modelId="{7B458668-E13E-4A64-9C94-45BAAC762FDA}" type="presParOf" srcId="{321C9FFA-BA34-4F7F-9F53-11ED25C1E30D}" destId="{24C0F973-5BAB-4DA6-BCB6-E71BEA75F6B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93F76-E0D3-42AC-BFF1-5B1C6BFF3ABA}">
      <dsp:nvSpPr>
        <dsp:cNvPr id="0" name=""/>
        <dsp:cNvSpPr/>
      </dsp:nvSpPr>
      <dsp:spPr>
        <a:xfrm>
          <a:off x="760690" y="408249"/>
          <a:ext cx="724570" cy="7245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CC0F6-1426-47F6-A1DD-C8DCABEE3571}">
      <dsp:nvSpPr>
        <dsp:cNvPr id="0" name=""/>
        <dsp:cNvSpPr/>
      </dsp:nvSpPr>
      <dsp:spPr>
        <a:xfrm>
          <a:off x="317897" y="1402567"/>
          <a:ext cx="1610156" cy="64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Complex, interdependent issues</a:t>
          </a:r>
        </a:p>
      </dsp:txBody>
      <dsp:txXfrm>
        <a:off x="317897" y="1402567"/>
        <a:ext cx="1610156" cy="644062"/>
      </dsp:txXfrm>
    </dsp:sp>
    <dsp:sp modelId="{E1342097-3F5D-4463-8B21-7FCE2F8E2DF2}">
      <dsp:nvSpPr>
        <dsp:cNvPr id="0" name=""/>
        <dsp:cNvSpPr/>
      </dsp:nvSpPr>
      <dsp:spPr>
        <a:xfrm>
          <a:off x="2652624" y="408249"/>
          <a:ext cx="724570" cy="7245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86323-B688-4BC0-BE6D-2BB7D42BE517}">
      <dsp:nvSpPr>
        <dsp:cNvPr id="0" name=""/>
        <dsp:cNvSpPr/>
      </dsp:nvSpPr>
      <dsp:spPr>
        <a:xfrm>
          <a:off x="2209831" y="1402567"/>
          <a:ext cx="1610156" cy="64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Lack a clear problem definition</a:t>
          </a:r>
        </a:p>
      </dsp:txBody>
      <dsp:txXfrm>
        <a:off x="2209831" y="1402567"/>
        <a:ext cx="1610156" cy="644062"/>
      </dsp:txXfrm>
    </dsp:sp>
    <dsp:sp modelId="{7D8F59E9-9386-403E-903C-5A32FDEF9C9E}">
      <dsp:nvSpPr>
        <dsp:cNvPr id="0" name=""/>
        <dsp:cNvSpPr/>
      </dsp:nvSpPr>
      <dsp:spPr>
        <a:xfrm>
          <a:off x="4544557" y="408249"/>
          <a:ext cx="724570" cy="7245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031AD-E51B-488F-8909-C889FF698B0D}">
      <dsp:nvSpPr>
        <dsp:cNvPr id="0" name=""/>
        <dsp:cNvSpPr/>
      </dsp:nvSpPr>
      <dsp:spPr>
        <a:xfrm>
          <a:off x="4101764" y="1402567"/>
          <a:ext cx="1610156" cy="64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Conflicting values and perspectives </a:t>
          </a:r>
        </a:p>
      </dsp:txBody>
      <dsp:txXfrm>
        <a:off x="4101764" y="1402567"/>
        <a:ext cx="1610156" cy="644062"/>
      </dsp:txXfrm>
    </dsp:sp>
    <dsp:sp modelId="{A67E5BE8-11DD-44E2-8CB8-A1F5582AAC7E}">
      <dsp:nvSpPr>
        <dsp:cNvPr id="0" name=""/>
        <dsp:cNvSpPr/>
      </dsp:nvSpPr>
      <dsp:spPr>
        <a:xfrm>
          <a:off x="6436491" y="408249"/>
          <a:ext cx="724570" cy="72457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394B9-00D2-48D5-8BFC-C1949590F76C}">
      <dsp:nvSpPr>
        <dsp:cNvPr id="0" name=""/>
        <dsp:cNvSpPr/>
      </dsp:nvSpPr>
      <dsp:spPr>
        <a:xfrm>
          <a:off x="5993698" y="1402567"/>
          <a:ext cx="1610156" cy="64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Multiple stakeholders</a:t>
          </a:r>
        </a:p>
      </dsp:txBody>
      <dsp:txXfrm>
        <a:off x="5993698" y="1402567"/>
        <a:ext cx="1610156" cy="644062"/>
      </dsp:txXfrm>
    </dsp:sp>
    <dsp:sp modelId="{D0BE8A1A-6A75-460C-A73D-210F8D7022DE}">
      <dsp:nvSpPr>
        <dsp:cNvPr id="0" name=""/>
        <dsp:cNvSpPr/>
      </dsp:nvSpPr>
      <dsp:spPr>
        <a:xfrm>
          <a:off x="2652624" y="2449169"/>
          <a:ext cx="724570" cy="72457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AE86B-1D51-4BEA-AFC4-4C5FEBC89FEE}">
      <dsp:nvSpPr>
        <dsp:cNvPr id="0" name=""/>
        <dsp:cNvSpPr/>
      </dsp:nvSpPr>
      <dsp:spPr>
        <a:xfrm>
          <a:off x="2209831" y="3443487"/>
          <a:ext cx="1610156" cy="64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No right or wrong, only better or worse</a:t>
          </a:r>
        </a:p>
      </dsp:txBody>
      <dsp:txXfrm>
        <a:off x="2209831" y="3443487"/>
        <a:ext cx="1610156" cy="644062"/>
      </dsp:txXfrm>
    </dsp:sp>
    <dsp:sp modelId="{F1D604A2-57EE-4BE8-ADE9-B91896F24587}">
      <dsp:nvSpPr>
        <dsp:cNvPr id="0" name=""/>
        <dsp:cNvSpPr/>
      </dsp:nvSpPr>
      <dsp:spPr>
        <a:xfrm>
          <a:off x="4544557" y="2449169"/>
          <a:ext cx="724570" cy="72457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68966-F620-48F8-8F20-2A749ECDBD37}">
      <dsp:nvSpPr>
        <dsp:cNvPr id="0" name=""/>
        <dsp:cNvSpPr/>
      </dsp:nvSpPr>
      <dsp:spPr>
        <a:xfrm>
          <a:off x="4101764" y="3443487"/>
          <a:ext cx="1610156" cy="64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Key to success is collaboration &amp; engagement</a:t>
          </a:r>
        </a:p>
      </dsp:txBody>
      <dsp:txXfrm>
        <a:off x="4101764" y="3443487"/>
        <a:ext cx="1610156" cy="644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24B11-4C8B-472E-B12D-31B1139219BA}">
      <dsp:nvSpPr>
        <dsp:cNvPr id="0" name=""/>
        <dsp:cNvSpPr/>
      </dsp:nvSpPr>
      <dsp:spPr>
        <a:xfrm>
          <a:off x="0" y="1865"/>
          <a:ext cx="7921752" cy="94569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8C2E8-39DB-4BAA-9CBA-6E2A0BB35C65}">
      <dsp:nvSpPr>
        <dsp:cNvPr id="0" name=""/>
        <dsp:cNvSpPr/>
      </dsp:nvSpPr>
      <dsp:spPr>
        <a:xfrm>
          <a:off x="286073" y="214648"/>
          <a:ext cx="520134" cy="5201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D5B15-10D7-46B7-BDD9-04FABA84130A}">
      <dsp:nvSpPr>
        <dsp:cNvPr id="0" name=""/>
        <dsp:cNvSpPr/>
      </dsp:nvSpPr>
      <dsp:spPr>
        <a:xfrm>
          <a:off x="1092281" y="1865"/>
          <a:ext cx="6829470" cy="945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086" tIns="100086" rIns="100086" bIns="10008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Lots of pressures…from everywhere;</a:t>
          </a:r>
        </a:p>
      </dsp:txBody>
      <dsp:txXfrm>
        <a:off x="1092281" y="1865"/>
        <a:ext cx="6829470" cy="945698"/>
      </dsp:txXfrm>
    </dsp:sp>
    <dsp:sp modelId="{593EC2F9-E834-4623-83FB-292C790FDEA3}">
      <dsp:nvSpPr>
        <dsp:cNvPr id="0" name=""/>
        <dsp:cNvSpPr/>
      </dsp:nvSpPr>
      <dsp:spPr>
        <a:xfrm>
          <a:off x="0" y="1183989"/>
          <a:ext cx="7921752" cy="94569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D224B-D7A2-499C-A30B-812C4DE619D7}">
      <dsp:nvSpPr>
        <dsp:cNvPr id="0" name=""/>
        <dsp:cNvSpPr/>
      </dsp:nvSpPr>
      <dsp:spPr>
        <a:xfrm>
          <a:off x="286073" y="1396771"/>
          <a:ext cx="520134" cy="5201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2080B-97D0-4ADD-B401-F32F301FE278}">
      <dsp:nvSpPr>
        <dsp:cNvPr id="0" name=""/>
        <dsp:cNvSpPr/>
      </dsp:nvSpPr>
      <dsp:spPr>
        <a:xfrm>
          <a:off x="1092281" y="1183989"/>
          <a:ext cx="6829470" cy="945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086" tIns="100086" rIns="100086" bIns="10008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Issues are complex, difficult…wicked;</a:t>
          </a:r>
        </a:p>
      </dsp:txBody>
      <dsp:txXfrm>
        <a:off x="1092281" y="1183989"/>
        <a:ext cx="6829470" cy="945698"/>
      </dsp:txXfrm>
    </dsp:sp>
    <dsp:sp modelId="{1DAEAD06-FF06-4DA5-BF7F-F13CF4F372A1}">
      <dsp:nvSpPr>
        <dsp:cNvPr id="0" name=""/>
        <dsp:cNvSpPr/>
      </dsp:nvSpPr>
      <dsp:spPr>
        <a:xfrm>
          <a:off x="0" y="2366112"/>
          <a:ext cx="7921752" cy="94569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8A9234-6CCF-4DDB-9522-63D965D7BCC0}">
      <dsp:nvSpPr>
        <dsp:cNvPr id="0" name=""/>
        <dsp:cNvSpPr/>
      </dsp:nvSpPr>
      <dsp:spPr>
        <a:xfrm>
          <a:off x="286073" y="2578894"/>
          <a:ext cx="520134" cy="5201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0BDCE-98E3-485D-B657-0CCCAD1B9D86}">
      <dsp:nvSpPr>
        <dsp:cNvPr id="0" name=""/>
        <dsp:cNvSpPr/>
      </dsp:nvSpPr>
      <dsp:spPr>
        <a:xfrm>
          <a:off x="1092281" y="2366112"/>
          <a:ext cx="6829470" cy="945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086" tIns="100086" rIns="100086" bIns="10008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 lot at stake for citizens, for communities, for local officials personally;</a:t>
          </a:r>
        </a:p>
      </dsp:txBody>
      <dsp:txXfrm>
        <a:off x="1092281" y="2366112"/>
        <a:ext cx="6829470" cy="945698"/>
      </dsp:txXfrm>
    </dsp:sp>
    <dsp:sp modelId="{49707BE4-7EAD-491E-88DD-ADD843C9ED27}">
      <dsp:nvSpPr>
        <dsp:cNvPr id="0" name=""/>
        <dsp:cNvSpPr/>
      </dsp:nvSpPr>
      <dsp:spPr>
        <a:xfrm>
          <a:off x="0" y="3548235"/>
          <a:ext cx="7921752" cy="94569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0A544-55FA-4C55-89B4-CC5F3C6BE959}">
      <dsp:nvSpPr>
        <dsp:cNvPr id="0" name=""/>
        <dsp:cNvSpPr/>
      </dsp:nvSpPr>
      <dsp:spPr>
        <a:xfrm>
          <a:off x="286073" y="3761017"/>
          <a:ext cx="520134" cy="5201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C1735-9007-4E8F-A7A3-C10FB88B8B51}">
      <dsp:nvSpPr>
        <dsp:cNvPr id="0" name=""/>
        <dsp:cNvSpPr/>
      </dsp:nvSpPr>
      <dsp:spPr>
        <a:xfrm>
          <a:off x="1092281" y="3548235"/>
          <a:ext cx="6829470" cy="945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086" tIns="100086" rIns="100086" bIns="10008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Frustration develops and tempers can flare.</a:t>
          </a:r>
        </a:p>
      </dsp:txBody>
      <dsp:txXfrm>
        <a:off x="1092281" y="3548235"/>
        <a:ext cx="6829470" cy="9456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D0424-777B-46DE-BF59-7C87FA4FB5A3}">
      <dsp:nvSpPr>
        <dsp:cNvPr id="0" name=""/>
        <dsp:cNvSpPr/>
      </dsp:nvSpPr>
      <dsp:spPr>
        <a:xfrm>
          <a:off x="0" y="730567"/>
          <a:ext cx="7921752" cy="134874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92193-A7EC-45B0-9190-B0F1903EC13D}">
      <dsp:nvSpPr>
        <dsp:cNvPr id="0" name=""/>
        <dsp:cNvSpPr/>
      </dsp:nvSpPr>
      <dsp:spPr>
        <a:xfrm>
          <a:off x="407993" y="1034033"/>
          <a:ext cx="741807" cy="7418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B5942-73DB-4F13-8A0F-2F5010D465FF}">
      <dsp:nvSpPr>
        <dsp:cNvPr id="0" name=""/>
        <dsp:cNvSpPr/>
      </dsp:nvSpPr>
      <dsp:spPr>
        <a:xfrm>
          <a:off x="1557794" y="730567"/>
          <a:ext cx="6363957" cy="1348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742" tIns="142742" rIns="142742" bIns="14274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 civil atmosphere makes it possible to thoughtfully and effectively talk about, learn about, consider, and leverage a wide range of ideas and perspectives;</a:t>
          </a:r>
        </a:p>
      </dsp:txBody>
      <dsp:txXfrm>
        <a:off x="1557794" y="730567"/>
        <a:ext cx="6363957" cy="1348740"/>
      </dsp:txXfrm>
    </dsp:sp>
    <dsp:sp modelId="{4C533B21-BBAA-4CD9-9190-64F50FBDF267}">
      <dsp:nvSpPr>
        <dsp:cNvPr id="0" name=""/>
        <dsp:cNvSpPr/>
      </dsp:nvSpPr>
      <dsp:spPr>
        <a:xfrm>
          <a:off x="0" y="2416492"/>
          <a:ext cx="7921752" cy="134874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6A5E3F-1D33-4E4E-94E2-78A3ED2497EF}">
      <dsp:nvSpPr>
        <dsp:cNvPr id="0" name=""/>
        <dsp:cNvSpPr/>
      </dsp:nvSpPr>
      <dsp:spPr>
        <a:xfrm>
          <a:off x="407993" y="2719959"/>
          <a:ext cx="741807" cy="7418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337176-BC04-4079-8D6E-D7206A4C29F5}">
      <dsp:nvSpPr>
        <dsp:cNvPr id="0" name=""/>
        <dsp:cNvSpPr/>
      </dsp:nvSpPr>
      <dsp:spPr>
        <a:xfrm>
          <a:off x="1557794" y="2416492"/>
          <a:ext cx="6363957" cy="1348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742" tIns="142742" rIns="142742" bIns="14274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When leaders talk about issues effectively it becomes possible to find solutions which might not have otherwise surfaced.</a:t>
          </a:r>
        </a:p>
      </dsp:txBody>
      <dsp:txXfrm>
        <a:off x="1557794" y="2416492"/>
        <a:ext cx="6363957" cy="13487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E6037-ED77-4A49-9049-87CCBAD2D44B}">
      <dsp:nvSpPr>
        <dsp:cNvPr id="0" name=""/>
        <dsp:cNvSpPr/>
      </dsp:nvSpPr>
      <dsp:spPr>
        <a:xfrm>
          <a:off x="4320" y="283072"/>
          <a:ext cx="1297898" cy="12978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EE57B-86C5-4EE6-BB59-355943EF5F1C}">
      <dsp:nvSpPr>
        <dsp:cNvPr id="0" name=""/>
        <dsp:cNvSpPr/>
      </dsp:nvSpPr>
      <dsp:spPr>
        <a:xfrm>
          <a:off x="4320" y="1749946"/>
          <a:ext cx="3708281" cy="556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b="1" kern="1200"/>
            <a:t>Listening</a:t>
          </a:r>
          <a:endParaRPr lang="en-US" sz="3600" kern="1200"/>
        </a:p>
      </dsp:txBody>
      <dsp:txXfrm>
        <a:off x="4320" y="1749946"/>
        <a:ext cx="3708281" cy="556242"/>
      </dsp:txXfrm>
    </dsp:sp>
    <dsp:sp modelId="{4FA12FD9-4CAE-4447-B17D-DE223757D8B5}">
      <dsp:nvSpPr>
        <dsp:cNvPr id="0" name=""/>
        <dsp:cNvSpPr/>
      </dsp:nvSpPr>
      <dsp:spPr>
        <a:xfrm>
          <a:off x="4320" y="2384781"/>
          <a:ext cx="3708281" cy="1827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To understand what someone else is saying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To understand their views and interests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To consider new information and become better informed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u="sng" kern="1200"/>
            <a:t>Does not</a:t>
          </a:r>
          <a:r>
            <a:rPr lang="en-US" sz="1700" kern="1200"/>
            <a:t> include gathering information to repudiate or attack someone</a:t>
          </a:r>
        </a:p>
      </dsp:txBody>
      <dsp:txXfrm>
        <a:off x="4320" y="2384781"/>
        <a:ext cx="3708281" cy="1827945"/>
      </dsp:txXfrm>
    </dsp:sp>
    <dsp:sp modelId="{E5F1342B-1996-4049-834B-E9DBC0174443}">
      <dsp:nvSpPr>
        <dsp:cNvPr id="0" name=""/>
        <dsp:cNvSpPr/>
      </dsp:nvSpPr>
      <dsp:spPr>
        <a:xfrm>
          <a:off x="4361550" y="283072"/>
          <a:ext cx="1297898" cy="12978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1EDAE-8654-43CA-84CB-B411B565E660}">
      <dsp:nvSpPr>
        <dsp:cNvPr id="0" name=""/>
        <dsp:cNvSpPr/>
      </dsp:nvSpPr>
      <dsp:spPr>
        <a:xfrm>
          <a:off x="4361550" y="1749946"/>
          <a:ext cx="3708281" cy="556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b="1" kern="1200"/>
            <a:t>Compromise</a:t>
          </a:r>
          <a:r>
            <a:rPr lang="en-US" sz="3600" kern="1200"/>
            <a:t> </a:t>
          </a:r>
        </a:p>
      </dsp:txBody>
      <dsp:txXfrm>
        <a:off x="4361550" y="1749946"/>
        <a:ext cx="3708281" cy="556242"/>
      </dsp:txXfrm>
    </dsp:sp>
    <dsp:sp modelId="{F5F103D4-D433-4AC1-8B95-DE41BA1E4E75}">
      <dsp:nvSpPr>
        <dsp:cNvPr id="0" name=""/>
        <dsp:cNvSpPr/>
      </dsp:nvSpPr>
      <dsp:spPr>
        <a:xfrm>
          <a:off x="4361550" y="2384781"/>
          <a:ext cx="3708281" cy="1827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Recognizing and accepting that the best decisions are often necessarily a product of compromise where good-faith attempts are made to integrate opposing interests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Focus is on the greatest public good</a:t>
          </a:r>
        </a:p>
      </dsp:txBody>
      <dsp:txXfrm>
        <a:off x="4361550" y="2384781"/>
        <a:ext cx="3708281" cy="18279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609B1-6129-407E-952E-DE3566B53B2F}">
      <dsp:nvSpPr>
        <dsp:cNvPr id="0" name=""/>
        <dsp:cNvSpPr/>
      </dsp:nvSpPr>
      <dsp:spPr>
        <a:xfrm>
          <a:off x="1526" y="472739"/>
          <a:ext cx="1274273" cy="12742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31182-0407-4490-AD87-5DC393007207}">
      <dsp:nvSpPr>
        <dsp:cNvPr id="0" name=""/>
        <dsp:cNvSpPr/>
      </dsp:nvSpPr>
      <dsp:spPr>
        <a:xfrm>
          <a:off x="1526" y="1899676"/>
          <a:ext cx="3640781" cy="546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b="1" kern="1200"/>
            <a:t>Dialogue</a:t>
          </a:r>
          <a:endParaRPr lang="en-US" sz="2600" kern="1200"/>
        </a:p>
      </dsp:txBody>
      <dsp:txXfrm>
        <a:off x="1526" y="1899676"/>
        <a:ext cx="3640781" cy="546117"/>
      </dsp:txXfrm>
    </dsp:sp>
    <dsp:sp modelId="{820D04D0-360B-4874-87C4-32FA5C9EA5C3}">
      <dsp:nvSpPr>
        <dsp:cNvPr id="0" name=""/>
        <dsp:cNvSpPr/>
      </dsp:nvSpPr>
      <dsp:spPr>
        <a:xfrm>
          <a:off x="1526" y="2516800"/>
          <a:ext cx="3640781" cy="1506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Examine assumptions and interests behind positions.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Dialogue is deeper and more purposeful than discussion.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 intended outcome is to ‘discover’ synergistic solutions.</a:t>
          </a:r>
        </a:p>
      </dsp:txBody>
      <dsp:txXfrm>
        <a:off x="1526" y="2516800"/>
        <a:ext cx="3640781" cy="1506260"/>
      </dsp:txXfrm>
    </dsp:sp>
    <dsp:sp modelId="{4344B1A8-04FE-4C08-83BD-75104A35B2B5}">
      <dsp:nvSpPr>
        <dsp:cNvPr id="0" name=""/>
        <dsp:cNvSpPr/>
      </dsp:nvSpPr>
      <dsp:spPr>
        <a:xfrm>
          <a:off x="4279444" y="472739"/>
          <a:ext cx="1274273" cy="12742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67F8E-07F4-46ED-BAFE-55481425C9D3}">
      <dsp:nvSpPr>
        <dsp:cNvPr id="0" name=""/>
        <dsp:cNvSpPr/>
      </dsp:nvSpPr>
      <dsp:spPr>
        <a:xfrm>
          <a:off x="4279444" y="1899676"/>
          <a:ext cx="3640781" cy="546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b="1" kern="1200"/>
            <a:t>Analysis and Deliberation</a:t>
          </a:r>
          <a:endParaRPr lang="en-US" sz="2600" kern="1200"/>
        </a:p>
      </dsp:txBody>
      <dsp:txXfrm>
        <a:off x="4279444" y="1899676"/>
        <a:ext cx="3640781" cy="546117"/>
      </dsp:txXfrm>
    </dsp:sp>
    <dsp:sp modelId="{9B49C1B4-224E-4E2C-9B64-620D18AE0137}">
      <dsp:nvSpPr>
        <dsp:cNvPr id="0" name=""/>
        <dsp:cNvSpPr/>
      </dsp:nvSpPr>
      <dsp:spPr>
        <a:xfrm>
          <a:off x="4279444" y="2516800"/>
          <a:ext cx="3640781" cy="1506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 intent is to carefully examine as many facets of an issue or problem as possible.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 purpose is to craft a solution that  serves the greatest good. </a:t>
          </a:r>
        </a:p>
      </dsp:txBody>
      <dsp:txXfrm>
        <a:off x="4279444" y="2516800"/>
        <a:ext cx="3640781" cy="15062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F267C-E32D-4A2D-9128-C610FFC67A0C}">
      <dsp:nvSpPr>
        <dsp:cNvPr id="0" name=""/>
        <dsp:cNvSpPr/>
      </dsp:nvSpPr>
      <dsp:spPr>
        <a:xfrm>
          <a:off x="2334381" y="1235233"/>
          <a:ext cx="5052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298" y="45720"/>
              </a:lnTo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73633" y="1278273"/>
        <a:ext cx="26794" cy="5358"/>
      </dsp:txXfrm>
    </dsp:sp>
    <dsp:sp modelId="{88FA11B5-4E07-4454-908C-5354ED414408}">
      <dsp:nvSpPr>
        <dsp:cNvPr id="0" name=""/>
        <dsp:cNvSpPr/>
      </dsp:nvSpPr>
      <dsp:spPr>
        <a:xfrm>
          <a:off x="6189" y="581955"/>
          <a:ext cx="2329992" cy="1397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172" tIns="119843" rIns="114172" bIns="119843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Get your motives right-Do No Harm</a:t>
          </a:r>
        </a:p>
      </dsp:txBody>
      <dsp:txXfrm>
        <a:off x="6189" y="581955"/>
        <a:ext cx="2329992" cy="1397995"/>
      </dsp:txXfrm>
    </dsp:sp>
    <dsp:sp modelId="{17DAA1E5-9361-4204-933A-9CE707457B16}">
      <dsp:nvSpPr>
        <dsp:cNvPr id="0" name=""/>
        <dsp:cNvSpPr/>
      </dsp:nvSpPr>
      <dsp:spPr>
        <a:xfrm>
          <a:off x="5200272" y="1235233"/>
          <a:ext cx="5052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298" y="45720"/>
              </a:lnTo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39523" y="1278273"/>
        <a:ext cx="26794" cy="5358"/>
      </dsp:txXfrm>
    </dsp:sp>
    <dsp:sp modelId="{856C2655-01A7-4FAA-8355-904C2109B78C}">
      <dsp:nvSpPr>
        <dsp:cNvPr id="0" name=""/>
        <dsp:cNvSpPr/>
      </dsp:nvSpPr>
      <dsp:spPr>
        <a:xfrm>
          <a:off x="2872079" y="581955"/>
          <a:ext cx="2329992" cy="1397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172" tIns="119843" rIns="114172" bIns="119843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Go in with good intentions</a:t>
          </a:r>
        </a:p>
      </dsp:txBody>
      <dsp:txXfrm>
        <a:off x="2872079" y="581955"/>
        <a:ext cx="2329992" cy="1397995"/>
      </dsp:txXfrm>
    </dsp:sp>
    <dsp:sp modelId="{3661C757-4A8A-411D-92B9-70FE40862F09}">
      <dsp:nvSpPr>
        <dsp:cNvPr id="0" name=""/>
        <dsp:cNvSpPr/>
      </dsp:nvSpPr>
      <dsp:spPr>
        <a:xfrm>
          <a:off x="1171185" y="1978150"/>
          <a:ext cx="5731780" cy="505298"/>
        </a:xfrm>
        <a:custGeom>
          <a:avLst/>
          <a:gdLst/>
          <a:ahLst/>
          <a:cxnLst/>
          <a:rect l="0" t="0" r="0" b="0"/>
          <a:pathLst>
            <a:path>
              <a:moveTo>
                <a:pt x="5731780" y="0"/>
              </a:moveTo>
              <a:lnTo>
                <a:pt x="5731780" y="269749"/>
              </a:lnTo>
              <a:lnTo>
                <a:pt x="0" y="269749"/>
              </a:lnTo>
              <a:lnTo>
                <a:pt x="0" y="505298"/>
              </a:lnTo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93156" y="2228120"/>
        <a:ext cx="287838" cy="5358"/>
      </dsp:txXfrm>
    </dsp:sp>
    <dsp:sp modelId="{3BEE8A41-8A53-4B96-9D91-275DC8365C1D}">
      <dsp:nvSpPr>
        <dsp:cNvPr id="0" name=""/>
        <dsp:cNvSpPr/>
      </dsp:nvSpPr>
      <dsp:spPr>
        <a:xfrm>
          <a:off x="5737970" y="581955"/>
          <a:ext cx="2329992" cy="1397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172" tIns="119843" rIns="114172" bIns="119843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Get your emotions in check</a:t>
          </a:r>
        </a:p>
      </dsp:txBody>
      <dsp:txXfrm>
        <a:off x="5737970" y="581955"/>
        <a:ext cx="2329992" cy="1397995"/>
      </dsp:txXfrm>
    </dsp:sp>
    <dsp:sp modelId="{436CA235-3702-45A6-BFAF-21697317458C}">
      <dsp:nvSpPr>
        <dsp:cNvPr id="0" name=""/>
        <dsp:cNvSpPr/>
      </dsp:nvSpPr>
      <dsp:spPr>
        <a:xfrm>
          <a:off x="2334381" y="3169126"/>
          <a:ext cx="5052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298" y="45720"/>
              </a:lnTo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73633" y="3212167"/>
        <a:ext cx="26794" cy="5358"/>
      </dsp:txXfrm>
    </dsp:sp>
    <dsp:sp modelId="{6DC1F6D5-2035-42D4-94BB-CCE53375E0B1}">
      <dsp:nvSpPr>
        <dsp:cNvPr id="0" name=""/>
        <dsp:cNvSpPr/>
      </dsp:nvSpPr>
      <dsp:spPr>
        <a:xfrm>
          <a:off x="6189" y="2515849"/>
          <a:ext cx="2329992" cy="1397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172" tIns="119843" rIns="114172" bIns="119843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Get curious (Be prepared to listen)</a:t>
          </a:r>
        </a:p>
      </dsp:txBody>
      <dsp:txXfrm>
        <a:off x="6189" y="2515849"/>
        <a:ext cx="2329992" cy="1397995"/>
      </dsp:txXfrm>
    </dsp:sp>
    <dsp:sp modelId="{35941434-4729-4CAD-AE9A-BADC5A7C934C}">
      <dsp:nvSpPr>
        <dsp:cNvPr id="0" name=""/>
        <dsp:cNvSpPr/>
      </dsp:nvSpPr>
      <dsp:spPr>
        <a:xfrm>
          <a:off x="2872079" y="2515849"/>
          <a:ext cx="2329992" cy="1397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172" tIns="119843" rIns="114172" bIns="119843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Get ready to hear hard truths</a:t>
          </a:r>
        </a:p>
      </dsp:txBody>
      <dsp:txXfrm>
        <a:off x="2872079" y="2515849"/>
        <a:ext cx="2329992" cy="13979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2E013-F230-4D9F-AC9C-5284030B8169}">
      <dsp:nvSpPr>
        <dsp:cNvPr id="0" name=""/>
        <dsp:cNvSpPr/>
      </dsp:nvSpPr>
      <dsp:spPr>
        <a:xfrm>
          <a:off x="0" y="2195"/>
          <a:ext cx="799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205D41-AACD-4C09-9FBA-551DD849E1E9}">
      <dsp:nvSpPr>
        <dsp:cNvPr id="0" name=""/>
        <dsp:cNvSpPr/>
      </dsp:nvSpPr>
      <dsp:spPr>
        <a:xfrm>
          <a:off x="0" y="2195"/>
          <a:ext cx="7997952" cy="748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Keep control of yourself</a:t>
          </a:r>
        </a:p>
      </dsp:txBody>
      <dsp:txXfrm>
        <a:off x="0" y="2195"/>
        <a:ext cx="7997952" cy="748568"/>
      </dsp:txXfrm>
    </dsp:sp>
    <dsp:sp modelId="{BDB1900B-78A1-4588-AAD8-D7764B540134}">
      <dsp:nvSpPr>
        <dsp:cNvPr id="0" name=""/>
        <dsp:cNvSpPr/>
      </dsp:nvSpPr>
      <dsp:spPr>
        <a:xfrm>
          <a:off x="0" y="750763"/>
          <a:ext cx="799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10ECBF-1415-4A66-A95D-DC58F5F45F58}">
      <dsp:nvSpPr>
        <dsp:cNvPr id="0" name=""/>
        <dsp:cNvSpPr/>
      </dsp:nvSpPr>
      <dsp:spPr>
        <a:xfrm>
          <a:off x="0" y="750763"/>
          <a:ext cx="7997952" cy="748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Adjust your expectations</a:t>
          </a:r>
        </a:p>
      </dsp:txBody>
      <dsp:txXfrm>
        <a:off x="0" y="750763"/>
        <a:ext cx="7997952" cy="748568"/>
      </dsp:txXfrm>
    </dsp:sp>
    <dsp:sp modelId="{CBC0080B-DBAD-4DFE-98F3-116C2DEDA761}">
      <dsp:nvSpPr>
        <dsp:cNvPr id="0" name=""/>
        <dsp:cNvSpPr/>
      </dsp:nvSpPr>
      <dsp:spPr>
        <a:xfrm>
          <a:off x="0" y="1499331"/>
          <a:ext cx="799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9C53C2-EA24-402D-BF3D-47F0C902F5F6}">
      <dsp:nvSpPr>
        <dsp:cNvPr id="0" name=""/>
        <dsp:cNvSpPr/>
      </dsp:nvSpPr>
      <dsp:spPr>
        <a:xfrm>
          <a:off x="0" y="1499331"/>
          <a:ext cx="7997952" cy="748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Maintain a professional demeanor</a:t>
          </a:r>
        </a:p>
      </dsp:txBody>
      <dsp:txXfrm>
        <a:off x="0" y="1499331"/>
        <a:ext cx="7997952" cy="748568"/>
      </dsp:txXfrm>
    </dsp:sp>
    <dsp:sp modelId="{70D45DF9-7726-4D19-BAA9-D5E00DFE64C9}">
      <dsp:nvSpPr>
        <dsp:cNvPr id="0" name=""/>
        <dsp:cNvSpPr/>
      </dsp:nvSpPr>
      <dsp:spPr>
        <a:xfrm>
          <a:off x="0" y="2247900"/>
          <a:ext cx="799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678CDDA-DDA5-4930-B35B-9F0B457A5C1C}">
      <dsp:nvSpPr>
        <dsp:cNvPr id="0" name=""/>
        <dsp:cNvSpPr/>
      </dsp:nvSpPr>
      <dsp:spPr>
        <a:xfrm>
          <a:off x="0" y="2247900"/>
          <a:ext cx="7997952" cy="748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Choose your battles wisely</a:t>
          </a:r>
        </a:p>
      </dsp:txBody>
      <dsp:txXfrm>
        <a:off x="0" y="2247900"/>
        <a:ext cx="7997952" cy="748568"/>
      </dsp:txXfrm>
    </dsp:sp>
    <dsp:sp modelId="{BF5512C8-4509-4E47-8417-253FAAD32462}">
      <dsp:nvSpPr>
        <dsp:cNvPr id="0" name=""/>
        <dsp:cNvSpPr/>
      </dsp:nvSpPr>
      <dsp:spPr>
        <a:xfrm>
          <a:off x="0" y="2996468"/>
          <a:ext cx="799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F37AB9-26CE-45AE-B68B-6E6E5A3BD61D}">
      <dsp:nvSpPr>
        <dsp:cNvPr id="0" name=""/>
        <dsp:cNvSpPr/>
      </dsp:nvSpPr>
      <dsp:spPr>
        <a:xfrm>
          <a:off x="0" y="2996468"/>
          <a:ext cx="7997952" cy="748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Listen</a:t>
          </a:r>
        </a:p>
      </dsp:txBody>
      <dsp:txXfrm>
        <a:off x="0" y="2996468"/>
        <a:ext cx="7997952" cy="748568"/>
      </dsp:txXfrm>
    </dsp:sp>
    <dsp:sp modelId="{6A65A0A7-CE97-4600-B63F-7EC69F2DEC0D}">
      <dsp:nvSpPr>
        <dsp:cNvPr id="0" name=""/>
        <dsp:cNvSpPr/>
      </dsp:nvSpPr>
      <dsp:spPr>
        <a:xfrm>
          <a:off x="0" y="3745036"/>
          <a:ext cx="799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58E547-F8D5-478B-B355-E62C03A2CF0F}">
      <dsp:nvSpPr>
        <dsp:cNvPr id="0" name=""/>
        <dsp:cNvSpPr/>
      </dsp:nvSpPr>
      <dsp:spPr>
        <a:xfrm>
          <a:off x="0" y="3745036"/>
          <a:ext cx="7997952" cy="748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Respectful, forthright</a:t>
          </a:r>
        </a:p>
      </dsp:txBody>
      <dsp:txXfrm>
        <a:off x="0" y="3745036"/>
        <a:ext cx="7997952" cy="7485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81D86-4236-4532-B859-745A72173753}">
      <dsp:nvSpPr>
        <dsp:cNvPr id="0" name=""/>
        <dsp:cNvSpPr/>
      </dsp:nvSpPr>
      <dsp:spPr>
        <a:xfrm>
          <a:off x="529998" y="316"/>
          <a:ext cx="1034736" cy="1034736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F1526-BDC1-45E0-AF3A-9493150CECE3}">
      <dsp:nvSpPr>
        <dsp:cNvPr id="0" name=""/>
        <dsp:cNvSpPr/>
      </dsp:nvSpPr>
      <dsp:spPr>
        <a:xfrm>
          <a:off x="750515" y="220834"/>
          <a:ext cx="593701" cy="5937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B71FC-40D8-45B0-9D28-5DA470FD521C}">
      <dsp:nvSpPr>
        <dsp:cNvPr id="0" name=""/>
        <dsp:cNvSpPr/>
      </dsp:nvSpPr>
      <dsp:spPr>
        <a:xfrm>
          <a:off x="199221" y="1357348"/>
          <a:ext cx="1696289" cy="67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Use empathy</a:t>
          </a:r>
        </a:p>
      </dsp:txBody>
      <dsp:txXfrm>
        <a:off x="199221" y="1357348"/>
        <a:ext cx="1696289" cy="678515"/>
      </dsp:txXfrm>
    </dsp:sp>
    <dsp:sp modelId="{CD4AA87F-000E-40C9-8B3F-B2C9F1713158}">
      <dsp:nvSpPr>
        <dsp:cNvPr id="0" name=""/>
        <dsp:cNvSpPr/>
      </dsp:nvSpPr>
      <dsp:spPr>
        <a:xfrm>
          <a:off x="2523138" y="316"/>
          <a:ext cx="1034736" cy="1034736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7B21E-A67D-4627-9105-F177E6D8EC29}">
      <dsp:nvSpPr>
        <dsp:cNvPr id="0" name=""/>
        <dsp:cNvSpPr/>
      </dsp:nvSpPr>
      <dsp:spPr>
        <a:xfrm>
          <a:off x="2743655" y="220834"/>
          <a:ext cx="593701" cy="5937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BE0E9-AF25-4D9B-9828-925F99F53A0E}">
      <dsp:nvSpPr>
        <dsp:cNvPr id="0" name=""/>
        <dsp:cNvSpPr/>
      </dsp:nvSpPr>
      <dsp:spPr>
        <a:xfrm>
          <a:off x="2192361" y="1357348"/>
          <a:ext cx="1696289" cy="67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Switch extremes into facts</a:t>
          </a:r>
        </a:p>
      </dsp:txBody>
      <dsp:txXfrm>
        <a:off x="2192361" y="1357348"/>
        <a:ext cx="1696289" cy="678515"/>
      </dsp:txXfrm>
    </dsp:sp>
    <dsp:sp modelId="{A805504E-CF21-46FC-81CF-886AC2886CA7}">
      <dsp:nvSpPr>
        <dsp:cNvPr id="0" name=""/>
        <dsp:cNvSpPr/>
      </dsp:nvSpPr>
      <dsp:spPr>
        <a:xfrm>
          <a:off x="4516277" y="316"/>
          <a:ext cx="1034736" cy="1034736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92974-6FAC-4A00-B1E2-62AB56F99B29}">
      <dsp:nvSpPr>
        <dsp:cNvPr id="0" name=""/>
        <dsp:cNvSpPr/>
      </dsp:nvSpPr>
      <dsp:spPr>
        <a:xfrm>
          <a:off x="4736795" y="220834"/>
          <a:ext cx="593701" cy="5937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0B8EE-E28C-4E97-9FD9-EDE1706C4BB1}">
      <dsp:nvSpPr>
        <dsp:cNvPr id="0" name=""/>
        <dsp:cNvSpPr/>
      </dsp:nvSpPr>
      <dsp:spPr>
        <a:xfrm>
          <a:off x="4185501" y="1357348"/>
          <a:ext cx="1696289" cy="67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Move to problem solving </a:t>
          </a:r>
        </a:p>
      </dsp:txBody>
      <dsp:txXfrm>
        <a:off x="4185501" y="1357348"/>
        <a:ext cx="1696289" cy="678515"/>
      </dsp:txXfrm>
    </dsp:sp>
    <dsp:sp modelId="{566B74DF-8D65-4337-B998-82F4B410D9B6}">
      <dsp:nvSpPr>
        <dsp:cNvPr id="0" name=""/>
        <dsp:cNvSpPr/>
      </dsp:nvSpPr>
      <dsp:spPr>
        <a:xfrm>
          <a:off x="6509417" y="316"/>
          <a:ext cx="1034736" cy="1034736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46668-905F-4F20-ADB0-D38860F90BE0}">
      <dsp:nvSpPr>
        <dsp:cNvPr id="0" name=""/>
        <dsp:cNvSpPr/>
      </dsp:nvSpPr>
      <dsp:spPr>
        <a:xfrm>
          <a:off x="6729934" y="220834"/>
          <a:ext cx="593701" cy="5937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4A3CA-C9C7-4E6E-88B6-572E850BF4FB}">
      <dsp:nvSpPr>
        <dsp:cNvPr id="0" name=""/>
        <dsp:cNvSpPr/>
      </dsp:nvSpPr>
      <dsp:spPr>
        <a:xfrm>
          <a:off x="6178640" y="1357348"/>
          <a:ext cx="1696289" cy="67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Pause before responding </a:t>
          </a:r>
        </a:p>
      </dsp:txBody>
      <dsp:txXfrm>
        <a:off x="6178640" y="1357348"/>
        <a:ext cx="1696289" cy="678515"/>
      </dsp:txXfrm>
    </dsp:sp>
    <dsp:sp modelId="{55AEDE72-8F84-4DAA-B656-DE42D35E9832}">
      <dsp:nvSpPr>
        <dsp:cNvPr id="0" name=""/>
        <dsp:cNvSpPr/>
      </dsp:nvSpPr>
      <dsp:spPr>
        <a:xfrm>
          <a:off x="2523138" y="2459936"/>
          <a:ext cx="1034736" cy="1034736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B8220-D3F4-494D-945F-2800BD712655}">
      <dsp:nvSpPr>
        <dsp:cNvPr id="0" name=""/>
        <dsp:cNvSpPr/>
      </dsp:nvSpPr>
      <dsp:spPr>
        <a:xfrm>
          <a:off x="2743655" y="2680453"/>
          <a:ext cx="593701" cy="59370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1DFF7-ABF5-4E42-AF45-0460116C1F54}">
      <dsp:nvSpPr>
        <dsp:cNvPr id="0" name=""/>
        <dsp:cNvSpPr/>
      </dsp:nvSpPr>
      <dsp:spPr>
        <a:xfrm>
          <a:off x="2192361" y="3816967"/>
          <a:ext cx="1696289" cy="67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Model the way in your actions and words</a:t>
          </a:r>
        </a:p>
      </dsp:txBody>
      <dsp:txXfrm>
        <a:off x="2192361" y="3816967"/>
        <a:ext cx="1696289" cy="678515"/>
      </dsp:txXfrm>
    </dsp:sp>
    <dsp:sp modelId="{837D3276-DC32-4455-BCBB-01766584448E}">
      <dsp:nvSpPr>
        <dsp:cNvPr id="0" name=""/>
        <dsp:cNvSpPr/>
      </dsp:nvSpPr>
      <dsp:spPr>
        <a:xfrm>
          <a:off x="4516277" y="2459936"/>
          <a:ext cx="1034736" cy="1034736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16DE6-5442-42E3-891C-3BEE0B3688B7}">
      <dsp:nvSpPr>
        <dsp:cNvPr id="0" name=""/>
        <dsp:cNvSpPr/>
      </dsp:nvSpPr>
      <dsp:spPr>
        <a:xfrm>
          <a:off x="4736795" y="2680453"/>
          <a:ext cx="593701" cy="59370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0F973-5BAB-4DA6-BCB6-E71BEA75F6B1}">
      <dsp:nvSpPr>
        <dsp:cNvPr id="0" name=""/>
        <dsp:cNvSpPr/>
      </dsp:nvSpPr>
      <dsp:spPr>
        <a:xfrm>
          <a:off x="4185501" y="3816967"/>
          <a:ext cx="1696289" cy="67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Promote civility on your council and in your community</a:t>
          </a:r>
        </a:p>
      </dsp:txBody>
      <dsp:txXfrm>
        <a:off x="4185501" y="3816967"/>
        <a:ext cx="1696289" cy="678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FBEA0D-3BC0-6A43-98A3-115EE3C85C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4EDE14-B088-F34E-BF48-FE636B8EB2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8F016-7C3F-6B40-94F8-FEADCE4501F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59EA8A-B1B6-454A-BD76-293431F570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873E8-87FF-AE47-A55C-D3B60C3E0E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2E033-1F51-2343-8886-B7477C286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39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6AA32-2B0B-1540-8BF2-D16AEE0725D1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7BC02-8ED5-A94B-8760-F0F76BAFF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87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7BC02-8ED5-A94B-8760-F0F76BAFF9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19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7BC02-8ED5-A94B-8760-F0F76BAFF97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87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esent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AFF53C-F4B5-CA4B-82F9-7C296A0150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018" y="0"/>
            <a:ext cx="9175018" cy="59560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9144" y="6053328"/>
            <a:ext cx="915314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07236D-C199-DD4F-AA76-D88EA8C8DE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5860" y="620307"/>
            <a:ext cx="5881261" cy="181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AF619C-E4AF-5C4C-825A-1D1C76FC51C3}"/>
              </a:ext>
            </a:extLst>
          </p:cNvPr>
          <p:cNvSpPr/>
          <p:nvPr userDrawn="1"/>
        </p:nvSpPr>
        <p:spPr>
          <a:xfrm>
            <a:off x="-9144" y="6713816"/>
            <a:ext cx="9153144" cy="144184"/>
          </a:xfrm>
          <a:prstGeom prst="rect">
            <a:avLst/>
          </a:prstGeom>
          <a:solidFill>
            <a:srgbClr val="C3B52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D325A7-0F30-7345-90C5-33E0A89BEFA9}"/>
              </a:ext>
            </a:extLst>
          </p:cNvPr>
          <p:cNvCxnSpPr>
            <a:cxnSpLocks/>
          </p:cNvCxnSpPr>
          <p:nvPr userDrawn="1"/>
        </p:nvCxnSpPr>
        <p:spPr>
          <a:xfrm>
            <a:off x="5029200" y="2768024"/>
            <a:ext cx="0" cy="2514600"/>
          </a:xfrm>
          <a:prstGeom prst="line">
            <a:avLst/>
          </a:prstGeom>
          <a:ln w="38100">
            <a:solidFill>
              <a:srgbClr val="8BAEA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00FD76E4-0A87-0841-8A2F-F8F0E77F115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604" y="3072868"/>
            <a:ext cx="4650718" cy="1879600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0448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6030201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Content Placeholder 21">
            <a:extLst>
              <a:ext uri="{FF2B5EF4-FFF2-40B4-BE49-F238E27FC236}">
                <a16:creationId xmlns:a16="http://schemas.microsoft.com/office/drawing/2014/main" id="{C3AD99C9-F472-1B45-8104-B71A93F2EEC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79079" y="3276601"/>
            <a:ext cx="3812518" cy="1371600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rgbClr val="04487E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Presented by:</a:t>
            </a:r>
          </a:p>
        </p:txBody>
      </p:sp>
    </p:spTree>
    <p:extLst>
      <p:ext uri="{BB962C8B-B14F-4D97-AF65-F5344CB8AC3E}">
        <p14:creationId xmlns:p14="http://schemas.microsoft.com/office/powerpoint/2010/main" val="174729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0719FC-123B-4EC9-8450-01894A054E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5DE9A853-8D27-5545-AC8E-ABDD4DBA6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1" y="6264275"/>
            <a:ext cx="4038599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C7E7EF8A-35CA-433D-BAD0-46127C3E1595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55FDD44E-19EF-C540-8B24-72856EA8E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64081"/>
            <a:ext cx="3819139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Promoting Civility in Local Government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7B440D-76A1-024A-8550-98A1529B55ED}"/>
              </a:ext>
            </a:extLst>
          </p:cNvPr>
          <p:cNvSpPr txBox="1"/>
          <p:nvPr userDrawn="1"/>
        </p:nvSpPr>
        <p:spPr>
          <a:xfrm>
            <a:off x="609600" y="301094"/>
            <a:ext cx="7010400" cy="830997"/>
          </a:xfrm>
          <a:prstGeom prst="rect">
            <a:avLst/>
          </a:prstGeom>
          <a:solidFill>
            <a:srgbClr val="04487E"/>
          </a:solidFill>
        </p:spPr>
        <p:txBody>
          <a:bodyPr wrap="square" rtlCol="0" anchor="ctr" anchorCtr="0">
            <a:spAutoFit/>
          </a:bodyPr>
          <a:lstStyle/>
          <a:p>
            <a:endParaRPr lang="en-US" sz="4800" b="1" i="0" dirty="0">
              <a:solidFill>
                <a:schemeClr val="bg1">
                  <a:lumMod val="95000"/>
                </a:schemeClr>
              </a:solidFill>
              <a:latin typeface="Franklin Gothic Demi" panose="020B0603020102020204" pitchFamily="34" charset="0"/>
            </a:endParaRP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8E7C5DB9-5C5B-F744-B649-1E89EF9E834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997952" cy="4495800"/>
          </a:xfrm>
        </p:spPr>
        <p:txBody>
          <a:bodyPr/>
          <a:lstStyle>
            <a:lvl1pPr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2200">
                <a:latin typeface="+mj-lt"/>
              </a:defRPr>
            </a:lvl1pPr>
            <a:lvl2pPr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Char char="v"/>
              <a:defRPr sz="2000">
                <a:latin typeface="+mn-lt"/>
              </a:defRPr>
            </a:lvl2pPr>
            <a:lvl3pPr>
              <a:spcBef>
                <a:spcPts val="0"/>
              </a:spcBef>
              <a:spcAft>
                <a:spcPts val="1000"/>
              </a:spcAft>
              <a:buClr>
                <a:srgbClr val="356686"/>
              </a:buClr>
              <a:buFont typeface="Wingdings" pitchFamily="2" charset="2"/>
              <a:buChar char="Ø"/>
              <a:defRPr sz="1800">
                <a:latin typeface="+mn-lt"/>
              </a:defRPr>
            </a:lvl3pPr>
            <a:lvl4pPr>
              <a:spcBef>
                <a:spcPts val="0"/>
              </a:spcBef>
              <a:spcAft>
                <a:spcPts val="1000"/>
              </a:spcAft>
              <a:buClr>
                <a:srgbClr val="215088"/>
              </a:buClr>
              <a:buFont typeface="Arial" pitchFamily="34" charset="0"/>
              <a:buChar char="•"/>
              <a:defRPr sz="1700">
                <a:latin typeface="+mn-lt"/>
              </a:defRPr>
            </a:lvl4pPr>
            <a:lvl5pPr>
              <a:spcBef>
                <a:spcPts val="0"/>
              </a:spcBef>
              <a:spcAft>
                <a:spcPts val="1000"/>
              </a:spcAft>
              <a:defRPr lang="en-US" sz="1600" dirty="0">
                <a:latin typeface="+mn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6A365E-91B9-CE48-AFF9-CE0C518F26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304800"/>
            <a:ext cx="6934200" cy="8382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23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4487E"/>
                </a:solidFill>
              </a:defRPr>
            </a:lvl1pPr>
          </a:lstStyle>
          <a:p>
            <a:fld id="{A1C10F00-6414-4D7E-AA34-A065417E2A70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4487E"/>
                </a:solidFill>
              </a:defRPr>
            </a:lvl1pPr>
          </a:lstStyle>
          <a:p>
            <a:r>
              <a:rPr lang="en-US"/>
              <a:t>Promoting Civility in Local Government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04487E"/>
                </a:solidFill>
              </a:defRPr>
            </a:lvl1pPr>
          </a:lstStyle>
          <a:p>
            <a:fld id="{FD0719FC-123B-4EC9-8450-01894A054E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8632C7-A1E2-AB4C-B154-B8412BDBD5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1905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50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76446C-CF0C-BB46-BE0B-DB6E32BC6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06D602-37B7-42D1-911B-45F9B01C82CE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Promoting Civility in Local Government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0719FC-123B-4EC9-8450-01894A054E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8632C7-A1E2-AB4C-B154-B8412BDBD5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190500"/>
            <a:ext cx="1066800" cy="10668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E0CE055-E811-C942-B159-071D5DF45D0C}"/>
              </a:ext>
            </a:extLst>
          </p:cNvPr>
          <p:cNvCxnSpPr>
            <a:cxnSpLocks/>
          </p:cNvCxnSpPr>
          <p:nvPr userDrawn="1"/>
        </p:nvCxnSpPr>
        <p:spPr>
          <a:xfrm>
            <a:off x="4576572" y="6268735"/>
            <a:ext cx="0" cy="365125"/>
          </a:xfrm>
          <a:prstGeom prst="line">
            <a:avLst/>
          </a:prstGeom>
          <a:ln w="22225">
            <a:solidFill>
              <a:srgbClr val="C3B5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D98C30A-6CC8-1648-A374-28A611068E7E}"/>
              </a:ext>
            </a:extLst>
          </p:cNvPr>
          <p:cNvSpPr/>
          <p:nvPr userDrawn="1"/>
        </p:nvSpPr>
        <p:spPr>
          <a:xfrm>
            <a:off x="-76200" y="1257300"/>
            <a:ext cx="9372600" cy="45719"/>
          </a:xfrm>
          <a:prstGeom prst="rect">
            <a:avLst/>
          </a:prstGeom>
          <a:solidFill>
            <a:srgbClr val="C3B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46CB933F-D4C1-1B4B-AA68-82C60ECE894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724401" y="1603376"/>
            <a:ext cx="3886200" cy="4572000"/>
          </a:xfrm>
        </p:spPr>
        <p:txBody>
          <a:bodyPr/>
          <a:lstStyle>
            <a:lvl1pPr>
              <a:spcBef>
                <a:spcPts val="0"/>
              </a:spcBef>
              <a:spcAft>
                <a:spcPts val="1000"/>
              </a:spcAft>
              <a:defRPr sz="2200"/>
            </a:lvl1pPr>
            <a:lvl2pPr>
              <a:spcBef>
                <a:spcPts val="0"/>
              </a:spcBef>
              <a:spcAft>
                <a:spcPts val="1000"/>
              </a:spcAft>
              <a:defRPr sz="2000"/>
            </a:lvl2pPr>
            <a:lvl3pPr>
              <a:spcBef>
                <a:spcPts val="0"/>
              </a:spcBef>
              <a:spcAft>
                <a:spcPts val="1000"/>
              </a:spcAft>
              <a:defRPr sz="1800"/>
            </a:lvl3pPr>
            <a:lvl4pPr>
              <a:spcBef>
                <a:spcPts val="0"/>
              </a:spcBef>
              <a:spcAft>
                <a:spcPts val="1000"/>
              </a:spcAft>
              <a:defRPr sz="1700"/>
            </a:lvl4pPr>
            <a:lvl5pPr>
              <a:spcBef>
                <a:spcPts val="0"/>
              </a:spcBef>
              <a:spcAft>
                <a:spcPts val="1000"/>
              </a:spcAft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7C16DAD-1350-EF4D-A9FF-549D55794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7083552" cy="9906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93E0B076-EA92-4942-8F25-7A61E1640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399" y="1592581"/>
            <a:ext cx="3886200" cy="4572000"/>
          </a:xfrm>
        </p:spPr>
        <p:txBody>
          <a:bodyPr/>
          <a:lstStyle>
            <a:lvl1pPr>
              <a:spcBef>
                <a:spcPts val="0"/>
              </a:spcBef>
              <a:spcAft>
                <a:spcPts val="1000"/>
              </a:spcAft>
              <a:defRPr sz="2200"/>
            </a:lvl1pPr>
            <a:lvl2pPr>
              <a:spcBef>
                <a:spcPts val="0"/>
              </a:spcBef>
              <a:spcAft>
                <a:spcPts val="1000"/>
              </a:spcAft>
              <a:defRPr sz="2000"/>
            </a:lvl2pPr>
            <a:lvl3pPr>
              <a:spcBef>
                <a:spcPts val="0"/>
              </a:spcBef>
              <a:spcAft>
                <a:spcPts val="1000"/>
              </a:spcAft>
              <a:defRPr sz="1800"/>
            </a:lvl3pPr>
            <a:lvl4pPr>
              <a:spcBef>
                <a:spcPts val="0"/>
              </a:spcBef>
              <a:spcAft>
                <a:spcPts val="1000"/>
              </a:spcAft>
              <a:defRPr sz="1700"/>
            </a:lvl4pPr>
            <a:lvl5pPr>
              <a:spcBef>
                <a:spcPts val="0"/>
              </a:spcBef>
              <a:spcAft>
                <a:spcPts val="1000"/>
              </a:spcAft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80683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0DE3DD3-9B55-524E-8E9B-943FB6D36D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144" y="0"/>
            <a:ext cx="9162287" cy="684936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E5D5C12-1B2E-1E48-A494-350E2B49A452}"/>
              </a:ext>
            </a:extLst>
          </p:cNvPr>
          <p:cNvSpPr/>
          <p:nvPr userDrawn="1"/>
        </p:nvSpPr>
        <p:spPr>
          <a:xfrm>
            <a:off x="-18288" y="5410200"/>
            <a:ext cx="1466088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AD70F3-A559-A447-A7DA-17EF2694C91F}"/>
              </a:ext>
            </a:extLst>
          </p:cNvPr>
          <p:cNvSpPr/>
          <p:nvPr userDrawn="1"/>
        </p:nvSpPr>
        <p:spPr bwMode="white">
          <a:xfrm>
            <a:off x="-9145" y="4572000"/>
            <a:ext cx="9171431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C6F0A6-43A5-8748-9936-DB747FBC9866}"/>
              </a:ext>
            </a:extLst>
          </p:cNvPr>
          <p:cNvSpPr/>
          <p:nvPr userDrawn="1"/>
        </p:nvSpPr>
        <p:spPr>
          <a:xfrm>
            <a:off x="0" y="4654296"/>
            <a:ext cx="1463040" cy="713232"/>
          </a:xfrm>
          <a:prstGeom prst="rect">
            <a:avLst/>
          </a:prstGeom>
          <a:solidFill>
            <a:srgbClr val="04487E"/>
          </a:solidFill>
          <a:ln w="50800" cap="rnd" cmpd="dbl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358016A-C36B-EE43-A5C9-4CA4E2217A6B}"/>
              </a:ext>
            </a:extLst>
          </p:cNvPr>
          <p:cNvSpPr/>
          <p:nvPr userDrawn="1"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rgbClr val="04487E"/>
          </a:solidFill>
          <a:ln w="50800" cap="rnd" cmpd="dbl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1B66ADF-C73A-0A41-BBF2-0681A13D7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0200" y="4648200"/>
            <a:ext cx="7315200" cy="685800"/>
          </a:xfrm>
        </p:spPr>
        <p:txBody>
          <a:bodyPr anchor="ctr">
            <a:normAutofit/>
          </a:bodyPr>
          <a:lstStyle>
            <a:lvl1pPr algn="l">
              <a:buNone/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kumimoji="0" lang="en-US" dirty="0"/>
              <a:t>Text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80E47BC-896A-1E44-8A83-9888559DEF25}"/>
              </a:ext>
            </a:extLst>
          </p:cNvPr>
          <p:cNvSpPr/>
          <p:nvPr userDrawn="1"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Slide Number Placeholder 12">
            <a:extLst>
              <a:ext uri="{FF2B5EF4-FFF2-40B4-BE49-F238E27FC236}">
                <a16:creationId xmlns:a16="http://schemas.microsoft.com/office/drawing/2014/main" id="{FE9205CC-8C74-0040-B126-8985F68C98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D0719FC-123B-4EC9-8450-01894A054E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15240" y="5410200"/>
            <a:ext cx="146304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F95A98A-DBA9-EE43-A7B5-5CE10F0773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89" y="5489832"/>
            <a:ext cx="1314195" cy="13141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45336" y="-373"/>
            <a:ext cx="7686040" cy="458216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36" name="Date Placeholder 13">
            <a:extLst>
              <a:ext uri="{FF2B5EF4-FFF2-40B4-BE49-F238E27FC236}">
                <a16:creationId xmlns:a16="http://schemas.microsoft.com/office/drawing/2014/main" id="{380650C1-E6ED-204F-8DBC-C445BD18BD7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334000" y="6264275"/>
            <a:ext cx="3581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F17BC483-5D41-4E7E-A96E-B668E03DC92D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37" name="Footer Placeholder 2">
            <a:extLst>
              <a:ext uri="{FF2B5EF4-FFF2-40B4-BE49-F238E27FC236}">
                <a16:creationId xmlns:a16="http://schemas.microsoft.com/office/drawing/2014/main" id="{E759A4D0-757D-9F41-853D-E5A203CE7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6264081"/>
            <a:ext cx="3581400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Promoting Civility in Local Government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6C66AF-B1E0-6E4F-B692-F2FC8CA24C30}"/>
              </a:ext>
            </a:extLst>
          </p:cNvPr>
          <p:cNvCxnSpPr>
            <a:cxnSpLocks/>
          </p:cNvCxnSpPr>
          <p:nvPr userDrawn="1"/>
        </p:nvCxnSpPr>
        <p:spPr>
          <a:xfrm>
            <a:off x="5257800" y="6264081"/>
            <a:ext cx="0" cy="365125"/>
          </a:xfrm>
          <a:prstGeom prst="line">
            <a:avLst/>
          </a:prstGeom>
          <a:ln w="22225">
            <a:solidFill>
              <a:srgbClr val="C3B5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026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ACA669-2BCF-3241-ADA7-82DB623022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144" y="0"/>
            <a:ext cx="9162287" cy="684936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18288" y="5410200"/>
            <a:ext cx="1466088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-9145" y="4572000"/>
            <a:ext cx="9171431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4654296"/>
            <a:ext cx="1463040" cy="713232"/>
          </a:xfrm>
          <a:prstGeom prst="rect">
            <a:avLst/>
          </a:prstGeom>
          <a:solidFill>
            <a:srgbClr val="04487E"/>
          </a:solidFill>
          <a:ln w="50800" cap="rnd" cmpd="dbl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rgbClr val="04487E"/>
          </a:solidFill>
          <a:ln w="50800" cap="rnd" cmpd="dbl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0" y="4648200"/>
            <a:ext cx="7315200" cy="685800"/>
          </a:xfrm>
        </p:spPr>
        <p:txBody>
          <a:bodyPr anchor="ctr">
            <a:normAutofit/>
          </a:bodyPr>
          <a:lstStyle>
            <a:lvl1pPr algn="l">
              <a:buNone/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kumimoji="0" lang="en-US" dirty="0"/>
              <a:t>Questions?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D0719FC-123B-4EC9-8450-01894A054E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Placeholder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5335" y="-8636"/>
            <a:ext cx="7607808" cy="45806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7A7DCDC-F114-0646-A2B1-575F2396DF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89" y="5489832"/>
            <a:ext cx="1314195" cy="1314195"/>
          </a:xfrm>
          <a:prstGeom prst="rect">
            <a:avLst/>
          </a:prstGeom>
        </p:spPr>
      </p:pic>
      <p:sp>
        <p:nvSpPr>
          <p:cNvPr id="20" name="Date Placeholder 13">
            <a:extLst>
              <a:ext uri="{FF2B5EF4-FFF2-40B4-BE49-F238E27FC236}">
                <a16:creationId xmlns:a16="http://schemas.microsoft.com/office/drawing/2014/main" id="{CA35BFF9-377B-294C-821D-5C080BA59C7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334000" y="6264275"/>
            <a:ext cx="3581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72320CEE-D77E-4A29-8DCE-6C721F69D078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2CFCED1C-AB72-BE4C-A5A3-852C54D8D7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6264081"/>
            <a:ext cx="3581400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Promoting Civility in Local Government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274460-64F8-AF42-A3AD-5D3C38DC400F}"/>
              </a:ext>
            </a:extLst>
          </p:cNvPr>
          <p:cNvCxnSpPr>
            <a:cxnSpLocks/>
          </p:cNvCxnSpPr>
          <p:nvPr userDrawn="1"/>
        </p:nvCxnSpPr>
        <p:spPr>
          <a:xfrm>
            <a:off x="5257800" y="6264081"/>
            <a:ext cx="0" cy="365125"/>
          </a:xfrm>
          <a:prstGeom prst="line">
            <a:avLst/>
          </a:prstGeom>
          <a:ln w="22225">
            <a:solidFill>
              <a:srgbClr val="C3B5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649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2_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B02A0C-C238-46D6-A720-425FE3021C88}"/>
              </a:ext>
            </a:extLst>
          </p:cNvPr>
          <p:cNvSpPr/>
          <p:nvPr/>
        </p:nvSpPr>
        <p:spPr>
          <a:xfrm>
            <a:off x="0" y="5410200"/>
            <a:ext cx="14478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Franklin Gothic Book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A052B7-82E8-420B-A76D-F7076DEEF0AC}"/>
              </a:ext>
            </a:extLst>
          </p:cNvPr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Franklin Gothic Book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EBD00D-31D1-46E8-B055-5F46A6C0B062}"/>
              </a:ext>
            </a:extLst>
          </p:cNvPr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Franklin Gothic Book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E0A99F-1696-489B-8171-CF7420593087}"/>
              </a:ext>
            </a:extLst>
          </p:cNvPr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Franklin Gothic Book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6B4A04-451C-47DD-B653-95E2F53E62F1}"/>
              </a:ext>
            </a:extLst>
          </p:cNvPr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Franklin Gothic Book" pitchFamily="34" charset="0"/>
            </a:endParaRPr>
          </a:p>
        </p:txBody>
      </p:sp>
      <p:pic>
        <p:nvPicPr>
          <p:cNvPr id="10" name="Picture 16" descr="VML_Mark.jpg">
            <a:extLst>
              <a:ext uri="{FF2B5EF4-FFF2-40B4-BE49-F238E27FC236}">
                <a16:creationId xmlns:a16="http://schemas.microsoft.com/office/drawing/2014/main" id="{EE31C415-4251-4513-8FB5-D80BB83E2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562600"/>
            <a:ext cx="1273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Franklin Gothic Book" pitchFamily="34" charset="0"/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>
            <a:normAutofit/>
          </a:bodyPr>
          <a:lstStyle>
            <a:lvl1pPr algn="l">
              <a:buNone/>
              <a:defRPr sz="2400" b="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>
                <a:latin typeface="Franklin Gothic Book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Date Placeholder 11">
            <a:extLst>
              <a:ext uri="{FF2B5EF4-FFF2-40B4-BE49-F238E27FC236}">
                <a16:creationId xmlns:a16="http://schemas.microsoft.com/office/drawing/2014/main" id="{54ADF670-1E5B-40E3-8774-3FC6155A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30B2833B-42B3-4CA4-9B6A-F1A6BE762FF5}" type="datetime1">
              <a:rPr lang="en-US" smtClean="0"/>
              <a:t>9/28/2020</a:t>
            </a:fld>
            <a:endParaRPr lang="en-US"/>
          </a:p>
        </p:txBody>
      </p:sp>
      <p:sp>
        <p:nvSpPr>
          <p:cNvPr id="12" name="Slide Number Placeholder 12">
            <a:extLst>
              <a:ext uri="{FF2B5EF4-FFF2-40B4-BE49-F238E27FC236}">
                <a16:creationId xmlns:a16="http://schemas.microsoft.com/office/drawing/2014/main" id="{D6BFCA14-8C13-4360-B0E0-42AAD8CA7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r>
              <a:rPr lang="en-US" altLang="en-US"/>
              <a:t>Section 3 – Slide </a:t>
            </a:r>
            <a:fld id="{7E92403D-2E49-4179-BBAB-7A126FE9D1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Footer Placeholder 13">
            <a:extLst>
              <a:ext uri="{FF2B5EF4-FFF2-40B4-BE49-F238E27FC236}">
                <a16:creationId xmlns:a16="http://schemas.microsoft.com/office/drawing/2014/main" id="{E68B4B9F-B940-4ADB-A32D-E45B9BB5FA9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 sz="1100"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US"/>
              <a:t>Promoting Civility in Local Government</a:t>
            </a:r>
          </a:p>
        </p:txBody>
      </p:sp>
    </p:spTree>
    <p:extLst>
      <p:ext uri="{BB962C8B-B14F-4D97-AF65-F5344CB8AC3E}">
        <p14:creationId xmlns:p14="http://schemas.microsoft.com/office/powerpoint/2010/main" val="1045529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159752" cy="9906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0719FC-123B-4EC9-8450-01894A054E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921752" cy="4495800"/>
          </a:xfrm>
        </p:spPr>
        <p:txBody>
          <a:bodyPr/>
          <a:lstStyle>
            <a:lvl1pPr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2200">
                <a:latin typeface="+mj-lt"/>
              </a:defRPr>
            </a:lvl1pPr>
            <a:lvl2pPr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Char char="v"/>
              <a:defRPr sz="2000">
                <a:latin typeface="+mn-lt"/>
              </a:defRPr>
            </a:lvl2pPr>
            <a:lvl3pPr>
              <a:spcBef>
                <a:spcPts val="0"/>
              </a:spcBef>
              <a:spcAft>
                <a:spcPts val="1000"/>
              </a:spcAft>
              <a:buClr>
                <a:srgbClr val="356686"/>
              </a:buClr>
              <a:buFont typeface="Wingdings" pitchFamily="2" charset="2"/>
              <a:buChar char="Ø"/>
              <a:defRPr sz="1800">
                <a:latin typeface="+mn-lt"/>
              </a:defRPr>
            </a:lvl3pPr>
            <a:lvl4pPr>
              <a:spcBef>
                <a:spcPts val="0"/>
              </a:spcBef>
              <a:spcAft>
                <a:spcPts val="1000"/>
              </a:spcAft>
              <a:buClr>
                <a:srgbClr val="215088"/>
              </a:buClr>
              <a:buFont typeface="Arial" pitchFamily="34" charset="0"/>
              <a:buChar char="•"/>
              <a:defRPr sz="1700">
                <a:latin typeface="+mn-lt"/>
              </a:defRPr>
            </a:lvl4pPr>
            <a:lvl5pPr>
              <a:spcBef>
                <a:spcPts val="0"/>
              </a:spcBef>
              <a:spcAft>
                <a:spcPts val="1000"/>
              </a:spcAft>
              <a:defRPr lang="en-US" sz="1600" dirty="0">
                <a:latin typeface="+mn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8" name="Date Placeholder 13">
            <a:extLst>
              <a:ext uri="{FF2B5EF4-FFF2-40B4-BE49-F238E27FC236}">
                <a16:creationId xmlns:a16="http://schemas.microsoft.com/office/drawing/2014/main" id="{A1B5F573-1362-8C4E-9628-A7116C456A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1" y="6264275"/>
            <a:ext cx="4038599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6AF0D802-8265-48E9-890D-BEA148B049FC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EB14C6E1-3C58-004E-8F93-D9ADFA5FA7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64081"/>
            <a:ext cx="3819139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Promoting Civility in Local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2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159752" cy="9906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0719FC-123B-4EC9-8450-01894A054E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997952" cy="1066800"/>
          </a:xfrm>
        </p:spPr>
        <p:txBody>
          <a:bodyPr/>
          <a:lstStyle>
            <a:lvl1pPr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2200">
                <a:latin typeface="+mj-lt"/>
              </a:defRPr>
            </a:lvl1pPr>
            <a:lvl2pPr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Char char="v"/>
              <a:defRPr sz="2000">
                <a:latin typeface="+mn-lt"/>
              </a:defRPr>
            </a:lvl2pPr>
            <a:lvl3pPr eaLnBrk="1" latinLnBrk="0" hangingPunct="1">
              <a:spcBef>
                <a:spcPts val="0"/>
              </a:spcBef>
              <a:spcAft>
                <a:spcPts val="1000"/>
              </a:spcAft>
              <a:buClr>
                <a:srgbClr val="356686"/>
              </a:buClr>
              <a:buFont typeface="Wingdings" pitchFamily="2" charset="2"/>
              <a:buChar char="Ø"/>
              <a:defRPr sz="1800">
                <a:latin typeface="+mn-lt"/>
              </a:defRPr>
            </a:lvl3pPr>
            <a:lvl4pPr eaLnBrk="1" latinLnBrk="0" hangingPunct="1">
              <a:spcBef>
                <a:spcPts val="400"/>
              </a:spcBef>
              <a:spcAft>
                <a:spcPts val="400"/>
              </a:spcAft>
              <a:buClr>
                <a:srgbClr val="215088"/>
              </a:buClr>
              <a:buFont typeface="Arial" pitchFamily="34" charset="0"/>
              <a:buChar char="•"/>
              <a:defRPr sz="1800">
                <a:latin typeface="+mn-lt"/>
              </a:defRPr>
            </a:lvl4pPr>
            <a:lvl5pPr eaLnBrk="1" latinLnBrk="0" hangingPunct="1">
              <a:spcBef>
                <a:spcPts val="400"/>
              </a:spcBef>
              <a:spcAft>
                <a:spcPts val="400"/>
              </a:spcAft>
              <a:defRPr lang="en-US" sz="1600" dirty="0">
                <a:latin typeface="+mn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  <a:endParaRPr kumimoji="0" lang="en-US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7BE34830-C96C-7947-9B70-F3F3B73022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2743200"/>
            <a:ext cx="7997952" cy="3387312"/>
          </a:xfrm>
        </p:spPr>
        <p:txBody>
          <a:bodyPr/>
          <a:lstStyle>
            <a:lvl1pPr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2200">
                <a:latin typeface="+mj-lt"/>
              </a:defRPr>
            </a:lvl1pPr>
            <a:lvl2pPr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Char char="v"/>
              <a:defRPr sz="2000">
                <a:latin typeface="+mn-lt"/>
              </a:defRPr>
            </a:lvl2pPr>
            <a:lvl3pPr eaLnBrk="1" latinLnBrk="0" hangingPunct="1">
              <a:spcBef>
                <a:spcPts val="0"/>
              </a:spcBef>
              <a:spcAft>
                <a:spcPts val="1000"/>
              </a:spcAft>
              <a:buClr>
                <a:srgbClr val="356686"/>
              </a:buClr>
              <a:buFont typeface="Wingdings" pitchFamily="2" charset="2"/>
              <a:buChar char="Ø"/>
              <a:defRPr sz="1800">
                <a:latin typeface="+mn-lt"/>
              </a:defRPr>
            </a:lvl3pPr>
            <a:lvl4pPr>
              <a:spcBef>
                <a:spcPts val="400"/>
              </a:spcBef>
              <a:spcAft>
                <a:spcPts val="400"/>
              </a:spcAft>
              <a:buClr>
                <a:srgbClr val="215088"/>
              </a:buClr>
              <a:buFont typeface="Arial" pitchFamily="34" charset="0"/>
              <a:buChar char="•"/>
              <a:defRPr sz="1800">
                <a:latin typeface="+mn-lt"/>
              </a:defRPr>
            </a:lvl4pPr>
            <a:lvl5pPr>
              <a:spcBef>
                <a:spcPts val="400"/>
              </a:spcBef>
              <a:spcAft>
                <a:spcPts val="400"/>
              </a:spcAft>
              <a:defRPr lang="en-US" sz="1600" dirty="0">
                <a:latin typeface="+mn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C4EE007E-072A-3142-BF60-95F1848E3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1" y="6264275"/>
            <a:ext cx="4038599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D1CA01A1-0431-4C99-A363-FC8F93033B49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80103767-ED22-3D4C-B250-6352D457A0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64081"/>
            <a:ext cx="3819139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Promoting Civility in Local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63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>
            <a:normAutofit/>
          </a:bodyPr>
          <a:lstStyle>
            <a:lvl1pPr algn="l"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0719FC-123B-4EC9-8450-01894A054E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600200"/>
            <a:ext cx="1600200" cy="4495800"/>
          </a:xfrm>
          <a:solidFill>
            <a:srgbClr val="919D9D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40" tIns="91440" rIns="91440" bIns="91440">
            <a:normAutofit/>
          </a:bodyPr>
          <a:lstStyle>
            <a:lvl1pPr marL="0" indent="0">
              <a:spcAft>
                <a:spcPts val="100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600200"/>
            <a:ext cx="6400800" cy="4495800"/>
          </a:xfrm>
        </p:spPr>
        <p:txBody>
          <a:bodyPr/>
          <a:lstStyle>
            <a:lvl1pPr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2200"/>
            </a:lvl1pPr>
            <a:lvl2pPr eaLnBrk="1" latinLnBrk="0" hangingPunct="1"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v"/>
              <a:defRPr sz="2000"/>
            </a:lvl2pPr>
            <a:lvl3pPr eaLnBrk="1" latinLnBrk="0" hangingPunct="1"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  <a:defRPr sz="1800"/>
            </a:lvl3pPr>
            <a:lvl4pPr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700"/>
            </a:lvl4pPr>
            <a:lvl5pPr eaLnBrk="1" latinLnBrk="0" hangingPunct="1">
              <a:spcBef>
                <a:spcPts val="0"/>
              </a:spcBef>
              <a:spcAft>
                <a:spcPts val="1000"/>
              </a:spcAft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A9CD9778-C14D-944E-B1F9-DE386432D04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724401" y="6264275"/>
            <a:ext cx="4038599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132BD35E-725A-4B43-AE21-A741557FD192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9C5E632F-E190-5B49-B01C-94AB840A4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64081"/>
            <a:ext cx="3819139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Promoting Civility in Local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9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162800" cy="9906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>
              <a:spcBef>
                <a:spcPts val="0"/>
              </a:spcBef>
              <a:spcAft>
                <a:spcPts val="1000"/>
              </a:spcAft>
              <a:defRPr sz="2200"/>
            </a:lvl1pPr>
            <a:lvl2pPr>
              <a:spcBef>
                <a:spcPts val="0"/>
              </a:spcBef>
              <a:spcAft>
                <a:spcPts val="1000"/>
              </a:spcAft>
              <a:defRPr sz="2000"/>
            </a:lvl2pPr>
            <a:lvl3pPr>
              <a:spcBef>
                <a:spcPts val="0"/>
              </a:spcBef>
              <a:spcAft>
                <a:spcPts val="1000"/>
              </a:spcAft>
              <a:defRPr sz="1800"/>
            </a:lvl3pPr>
            <a:lvl4pPr>
              <a:spcBef>
                <a:spcPts val="0"/>
              </a:spcBef>
              <a:spcAft>
                <a:spcPts val="1000"/>
              </a:spcAft>
              <a:defRPr sz="1700"/>
            </a:lvl4pPr>
            <a:lvl5pPr>
              <a:spcBef>
                <a:spcPts val="0"/>
              </a:spcBef>
              <a:spcAft>
                <a:spcPts val="1000"/>
              </a:spcAft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D0719FC-123B-4EC9-8450-01894A054E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8001267-BFD7-B94A-9759-B6FC97F2958D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4724401" y="6264275"/>
            <a:ext cx="4038599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4CE66D9B-B549-48AC-A081-EF2F8BDED8F4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015C92E4-30BE-3D4E-B625-259F863E7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64081"/>
            <a:ext cx="3819139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Promoting Civility in Local Government</a:t>
            </a:r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DE61DDB7-E663-4D41-8388-4FE190902BC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48202" y="1589567"/>
            <a:ext cx="3886200" cy="4572000"/>
          </a:xfrm>
        </p:spPr>
        <p:txBody>
          <a:bodyPr/>
          <a:lstStyle>
            <a:lvl1pPr>
              <a:spcBef>
                <a:spcPts val="0"/>
              </a:spcBef>
              <a:spcAft>
                <a:spcPts val="1000"/>
              </a:spcAft>
              <a:defRPr sz="2200"/>
            </a:lvl1pPr>
            <a:lvl2pPr>
              <a:spcBef>
                <a:spcPts val="0"/>
              </a:spcBef>
              <a:spcAft>
                <a:spcPts val="1000"/>
              </a:spcAft>
              <a:defRPr sz="2000"/>
            </a:lvl2pPr>
            <a:lvl3pPr>
              <a:spcBef>
                <a:spcPts val="0"/>
              </a:spcBef>
              <a:spcAft>
                <a:spcPts val="1000"/>
              </a:spcAft>
              <a:defRPr sz="1800"/>
            </a:lvl3pPr>
            <a:lvl4pPr>
              <a:spcBef>
                <a:spcPts val="0"/>
              </a:spcBef>
              <a:spcAft>
                <a:spcPts val="1000"/>
              </a:spcAft>
              <a:defRPr sz="1700"/>
            </a:lvl4pPr>
            <a:lvl5pPr>
              <a:spcBef>
                <a:spcPts val="0"/>
              </a:spcBef>
              <a:spcAft>
                <a:spcPts val="1000"/>
              </a:spcAft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6855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D0719FC-123B-4EC9-8450-01894A054E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8001267-BFD7-B94A-9759-B6FC97F2958D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4724401" y="6264275"/>
            <a:ext cx="4038599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2529A6CB-2CD6-4857-BB9F-FF9EBC14B722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015C92E4-30BE-3D4E-B625-259F863E7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64081"/>
            <a:ext cx="3819139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Promoting Civility in Local Government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2D998E-131B-C749-8527-1A1B6AEC9D6E}"/>
              </a:ext>
            </a:extLst>
          </p:cNvPr>
          <p:cNvSpPr/>
          <p:nvPr userDrawn="1"/>
        </p:nvSpPr>
        <p:spPr>
          <a:xfrm>
            <a:off x="0" y="0"/>
            <a:ext cx="9144000" cy="1692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05667D-0AD7-D849-AFB9-07294EEA2E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" y="2794"/>
            <a:ext cx="1066800" cy="1066800"/>
          </a:xfrm>
          <a:prstGeom prst="rect">
            <a:avLst/>
          </a:prstGeom>
        </p:spPr>
      </p:pic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F3C51557-4244-DB4B-B60F-FB49F907A1C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409700" y="0"/>
            <a:ext cx="7311639" cy="6134770"/>
          </a:xfrm>
        </p:spPr>
        <p:txBody>
          <a:bodyPr/>
          <a:lstStyle>
            <a:lvl1pPr>
              <a:spcBef>
                <a:spcPts val="0"/>
              </a:spcBef>
              <a:spcAft>
                <a:spcPts val="1000"/>
              </a:spcAft>
              <a:defRPr sz="2200"/>
            </a:lvl1pPr>
            <a:lvl2pPr>
              <a:spcBef>
                <a:spcPts val="0"/>
              </a:spcBef>
              <a:spcAft>
                <a:spcPts val="1000"/>
              </a:spcAft>
              <a:defRPr sz="2000"/>
            </a:lvl2pPr>
            <a:lvl3pPr marL="685800" indent="0">
              <a:spcBef>
                <a:spcPts val="400"/>
              </a:spcBef>
              <a:spcAft>
                <a:spcPts val="400"/>
              </a:spcAft>
              <a:buNone/>
              <a:defRPr sz="2000"/>
            </a:lvl3pPr>
            <a:lvl4pPr>
              <a:spcBef>
                <a:spcPts val="400"/>
              </a:spcBef>
              <a:spcAft>
                <a:spcPts val="400"/>
              </a:spcAft>
              <a:defRPr sz="18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DF23184-41D3-4B48-81F6-F38B30A0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57" y="1111730"/>
            <a:ext cx="1034143" cy="5023040"/>
          </a:xfrm>
        </p:spPr>
        <p:txBody>
          <a:bodyPr vert="vert270">
            <a:normAutofit/>
          </a:bodyPr>
          <a:lstStyle>
            <a:lvl1pPr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8445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3886200" cy="3733800"/>
          </a:xfrm>
        </p:spPr>
        <p:txBody>
          <a:bodyPr/>
          <a:lstStyle>
            <a:lvl1pPr>
              <a:spcAft>
                <a:spcPts val="1000"/>
              </a:spcAft>
              <a:defRPr sz="2200"/>
            </a:lvl1pPr>
            <a:lvl2pPr>
              <a:spcAft>
                <a:spcPts val="1000"/>
              </a:spcAft>
              <a:defRPr sz="2000"/>
            </a:lvl2pPr>
            <a:lvl3pPr>
              <a:spcAft>
                <a:spcPts val="1000"/>
              </a:spcAft>
              <a:defRPr sz="1800"/>
            </a:lvl3pPr>
            <a:lvl4pPr>
              <a:spcAft>
                <a:spcPts val="1000"/>
              </a:spcAft>
              <a:defRPr sz="1700"/>
            </a:lvl4pPr>
            <a:lvl5pPr>
              <a:spcAft>
                <a:spcPts val="1000"/>
              </a:spcAft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D0719FC-123B-4EC9-8450-01894A054E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645920"/>
            <a:ext cx="3886200" cy="640080"/>
          </a:xfrm>
          <a:solidFill>
            <a:schemeClr val="accent2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648200" y="1656080"/>
            <a:ext cx="3886200" cy="640080"/>
          </a:xfrm>
          <a:solidFill>
            <a:schemeClr val="accent3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086600" cy="9906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8" name="Date Placeholder 13">
            <a:extLst>
              <a:ext uri="{FF2B5EF4-FFF2-40B4-BE49-F238E27FC236}">
                <a16:creationId xmlns:a16="http://schemas.microsoft.com/office/drawing/2014/main" id="{EFF8FF96-AB59-F142-8C93-67F3583886C4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4724401" y="6264275"/>
            <a:ext cx="4038599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A814B582-F26D-4B90-9082-D0E0FC87A035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ABA36A1A-6149-8C46-9696-E1DC1FB4CDC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09600" y="6264081"/>
            <a:ext cx="3819139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Promoting Civility in Local Government</a:t>
            </a:r>
            <a:endParaRPr lang="en-US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D81D45FB-A8DB-0F4A-ABAB-2098D6EDB73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648202" y="2362200"/>
            <a:ext cx="3886200" cy="3733800"/>
          </a:xfrm>
        </p:spPr>
        <p:txBody>
          <a:bodyPr/>
          <a:lstStyle>
            <a:lvl1pPr>
              <a:spcAft>
                <a:spcPts val="1000"/>
              </a:spcAft>
              <a:defRPr sz="2200"/>
            </a:lvl1pPr>
            <a:lvl2pPr>
              <a:spcAft>
                <a:spcPts val="1000"/>
              </a:spcAft>
              <a:defRPr sz="2000"/>
            </a:lvl2pPr>
            <a:lvl3pPr>
              <a:spcAft>
                <a:spcPts val="1000"/>
              </a:spcAft>
              <a:defRPr sz="1800"/>
            </a:lvl3pPr>
            <a:lvl4pPr>
              <a:spcAft>
                <a:spcPts val="1000"/>
              </a:spcAft>
              <a:defRPr sz="1700"/>
            </a:lvl4pPr>
            <a:lvl5pPr>
              <a:spcAft>
                <a:spcPts val="1000"/>
              </a:spcAft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9971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159752" cy="9906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0719FC-123B-4EC9-8450-01894A054E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074152" cy="4495800"/>
          </a:xfrm>
          <a:solidFill>
            <a:srgbClr val="5B7F95"/>
          </a:solidFill>
        </p:spPr>
        <p:txBody>
          <a:bodyPr anchor="ctr" anchorCtr="1">
            <a:normAutofit/>
          </a:bodyPr>
          <a:lstStyle>
            <a:lvl1pPr marL="0" indent="0" algn="ctr"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00000"/>
              <a:buFont typeface="Wingdings" pitchFamily="2" charset="2"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365760" indent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None/>
              <a:defRPr sz="2200">
                <a:latin typeface="+mn-lt"/>
              </a:defRPr>
            </a:lvl2pPr>
            <a:lvl3pPr marL="685800" indent="0">
              <a:spcBef>
                <a:spcPts val="400"/>
              </a:spcBef>
              <a:spcAft>
                <a:spcPts val="400"/>
              </a:spcAft>
              <a:buClr>
                <a:srgbClr val="356686"/>
              </a:buClr>
              <a:buFont typeface="Wingdings" pitchFamily="2" charset="2"/>
              <a:buNone/>
              <a:defRPr sz="2000">
                <a:latin typeface="+mn-lt"/>
              </a:defRPr>
            </a:lvl3pPr>
            <a:lvl4pPr marL="1143000" indent="0">
              <a:spcBef>
                <a:spcPts val="400"/>
              </a:spcBef>
              <a:spcAft>
                <a:spcPts val="400"/>
              </a:spcAft>
              <a:buClr>
                <a:srgbClr val="215088"/>
              </a:buClr>
              <a:buFont typeface="Arial" pitchFamily="34" charset="0"/>
              <a:buNone/>
              <a:defRPr sz="1800">
                <a:latin typeface="+mn-lt"/>
              </a:defRPr>
            </a:lvl4pPr>
            <a:lvl5pPr marL="1600200" indent="0">
              <a:spcBef>
                <a:spcPts val="400"/>
              </a:spcBef>
              <a:spcAft>
                <a:spcPts val="400"/>
              </a:spcAft>
              <a:buNone/>
              <a:defRPr lang="en-US" sz="1600" dirty="0">
                <a:latin typeface="+mn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</p:txBody>
      </p:sp>
      <p:sp>
        <p:nvSpPr>
          <p:cNvPr id="18" name="Date Placeholder 13">
            <a:extLst>
              <a:ext uri="{FF2B5EF4-FFF2-40B4-BE49-F238E27FC236}">
                <a16:creationId xmlns:a16="http://schemas.microsoft.com/office/drawing/2014/main" id="{A1B5F573-1362-8C4E-9628-A7116C456A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1" y="6264275"/>
            <a:ext cx="4038599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E4F89A91-0652-4298-8B05-69CD152FADB2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EB14C6E1-3C58-004E-8F93-D9ADFA5FA7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64081"/>
            <a:ext cx="3819139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Promoting Civility in Local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2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0719FC-123B-4EC9-8450-01894A054E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5DE9A853-8D27-5545-AC8E-ABDD4DBA6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1" y="6264275"/>
            <a:ext cx="4038599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F81AB205-1265-4C38-99BC-3A6EF32CB132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55FDD44E-19EF-C540-8B24-72856EA8E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64081"/>
            <a:ext cx="3819139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Promoting Civility in Local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03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B15739A-369D-CD49-9266-4C9A661972CE}"/>
              </a:ext>
            </a:extLst>
          </p:cNvPr>
          <p:cNvSpPr/>
          <p:nvPr userDrawn="1"/>
        </p:nvSpPr>
        <p:spPr>
          <a:xfrm>
            <a:off x="0" y="6222636"/>
            <a:ext cx="9153144" cy="55064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500EB0-AD27-004E-892B-74C2A825493A}"/>
              </a:ext>
            </a:extLst>
          </p:cNvPr>
          <p:cNvSpPr/>
          <p:nvPr userDrawn="1"/>
        </p:nvSpPr>
        <p:spPr>
          <a:xfrm>
            <a:off x="-9144" y="6713816"/>
            <a:ext cx="9153144" cy="144184"/>
          </a:xfrm>
          <a:prstGeom prst="rect">
            <a:avLst/>
          </a:prstGeom>
          <a:solidFill>
            <a:srgbClr val="C3B52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D86C3C-4670-CC49-BB55-3FCC194C52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3000" y="434340"/>
            <a:ext cx="2180372" cy="6858000"/>
          </a:xfrm>
          <a:prstGeom prst="rect">
            <a:avLst/>
          </a:prstGeom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24401" y="6264275"/>
            <a:ext cx="4038599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F1B705FC-FF6C-4F3B-A129-242CB23442EE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64081"/>
            <a:ext cx="3819139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Promoting Civility in Local Government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6399" y="128216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D0719FC-123B-4EC9-8450-01894A054E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7C2654F-3909-104D-9808-8E48F2D84D4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190500"/>
            <a:ext cx="1066800" cy="106680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69B00FC-2CBB-8D43-AE5A-77095B5245DB}"/>
              </a:ext>
            </a:extLst>
          </p:cNvPr>
          <p:cNvCxnSpPr>
            <a:cxnSpLocks/>
          </p:cNvCxnSpPr>
          <p:nvPr userDrawn="1"/>
        </p:nvCxnSpPr>
        <p:spPr>
          <a:xfrm>
            <a:off x="4576572" y="6268735"/>
            <a:ext cx="0" cy="365125"/>
          </a:xfrm>
          <a:prstGeom prst="line">
            <a:avLst/>
          </a:prstGeom>
          <a:ln w="22225">
            <a:solidFill>
              <a:srgbClr val="C3B5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76" r:id="rId3"/>
    <p:sldLayoutId id="2147483688" r:id="rId4"/>
    <p:sldLayoutId id="2147483665" r:id="rId5"/>
    <p:sldLayoutId id="2147483687" r:id="rId6"/>
    <p:sldLayoutId id="2147483666" r:id="rId7"/>
    <p:sldLayoutId id="2147483681" r:id="rId8"/>
    <p:sldLayoutId id="2147483667" r:id="rId9"/>
    <p:sldLayoutId id="2147483682" r:id="rId10"/>
    <p:sldLayoutId id="2147483668" r:id="rId11"/>
    <p:sldLayoutId id="2147483680" r:id="rId12"/>
    <p:sldLayoutId id="2147483674" r:id="rId13"/>
    <p:sldLayoutId id="2147483670" r:id="rId14"/>
    <p:sldLayoutId id="2147483690" r:id="rId15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3"/>
        </a:buClr>
        <a:buSzPct val="100000"/>
        <a:buFont typeface="Wingdings" pitchFamily="2" charset="2"/>
        <a:buChar char="§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" pitchFamily="2" charset="2"/>
        <a:buChar char="v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 pitchFamily="2" charset="2"/>
        <a:buChar char="Ø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37B133-2F43-064B-9B8C-0B57D3107F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3073400"/>
            <a:ext cx="4651375" cy="18796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>
                <a:effectLst/>
              </a:rPr>
              <a:t>Promoting Civility in Local Government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D56E4-17E2-BF4C-A9F1-197222BEC5C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81600" y="3073400"/>
            <a:ext cx="3813175" cy="187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i="1" dirty="0"/>
              <a:t>Presented by:</a:t>
            </a:r>
          </a:p>
          <a:p>
            <a:pPr>
              <a:defRPr/>
            </a:pPr>
            <a:r>
              <a:rPr lang="en-US" b="0" dirty="0"/>
              <a:t>Thomas Bullock</a:t>
            </a:r>
          </a:p>
          <a:p>
            <a:pPr>
              <a:defRPr/>
            </a:pPr>
            <a:r>
              <a:rPr lang="en-US" b="0" dirty="0"/>
              <a:t>Director of Education and Training</a:t>
            </a:r>
          </a:p>
        </p:txBody>
      </p:sp>
    </p:spTree>
    <p:extLst>
      <p:ext uri="{BB962C8B-B14F-4D97-AF65-F5344CB8AC3E}">
        <p14:creationId xmlns:p14="http://schemas.microsoft.com/office/powerpoint/2010/main" val="3844039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CB4C8-40C6-4A22-8B82-1295DE7F5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Consequences of Incivility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48E19-2974-423D-8E35-8B509D45B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D0719FC-123B-4EC9-8450-01894A054EE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64D81C9-1DC6-4DF8-B686-293E0B8D1D4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68698" y="1600200"/>
            <a:ext cx="7606603" cy="44958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F5472-39F3-4123-83E2-7A62E474AD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F0D802-8265-48E9-890D-BEA148B049FC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F5658-7654-4110-BD20-816695ABE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Promoting Civility in Local Government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AD50B-30A3-42BB-82F2-58CE17A87BDC}"/>
              </a:ext>
            </a:extLst>
          </p:cNvPr>
          <p:cNvSpPr txBox="1"/>
          <p:nvPr/>
        </p:nvSpPr>
        <p:spPr>
          <a:xfrm>
            <a:off x="6075976" y="5833194"/>
            <a:ext cx="297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Civility in America2019: Solutions for Tomorrow</a:t>
            </a:r>
          </a:p>
        </p:txBody>
      </p:sp>
    </p:spTree>
    <p:extLst>
      <p:ext uri="{BB962C8B-B14F-4D97-AF65-F5344CB8AC3E}">
        <p14:creationId xmlns:p14="http://schemas.microsoft.com/office/powerpoint/2010/main" val="2333406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3926CA-9D17-47FD-8EA4-43EC6C08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D0719FC-123B-4EC9-8450-01894A054EE3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11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254E8-9D5D-4B14-A159-4B3312121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1" y="6264275"/>
            <a:ext cx="403859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AF0D802-8265-48E9-890D-BEA148B049FC}" type="datetime1">
              <a:rPr lang="en-US" smtClean="0"/>
              <a:pPr>
                <a:spcAft>
                  <a:spcPts val="600"/>
                </a:spcAft>
              </a:pPr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5893D-C709-46C1-B46F-EC605796C0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64081"/>
            <a:ext cx="381913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Promoting Civility in Local Government</a:t>
            </a:r>
          </a:p>
        </p:txBody>
      </p:sp>
      <p:pic>
        <p:nvPicPr>
          <p:cNvPr id="14" name="Picture 13" descr="A picture containing ax, shirt&#10;&#10;Description automatically generated">
            <a:extLst>
              <a:ext uri="{FF2B5EF4-FFF2-40B4-BE49-F238E27FC236}">
                <a16:creationId xmlns:a16="http://schemas.microsoft.com/office/drawing/2014/main" id="{88A6EAE6-4139-42C3-90F7-F6EC86A16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25344"/>
            <a:ext cx="6026922" cy="44958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1907CF-3414-4F85-9C55-34079B5858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304800"/>
            <a:ext cx="6934200" cy="838200"/>
          </a:xfrm>
        </p:spPr>
        <p:txBody>
          <a:bodyPr anchor="ctr">
            <a:normAutofit/>
          </a:bodyPr>
          <a:lstStyle/>
          <a:p>
            <a:r>
              <a:rPr lang="en-US" dirty="0"/>
              <a:t>The Incivility Spiral</a:t>
            </a:r>
          </a:p>
        </p:txBody>
      </p:sp>
    </p:spTree>
    <p:extLst>
      <p:ext uri="{BB962C8B-B14F-4D97-AF65-F5344CB8AC3E}">
        <p14:creationId xmlns:p14="http://schemas.microsoft.com/office/powerpoint/2010/main" val="1027792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10AF8-C581-4223-A776-B53E5C095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7159752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What is the Civility Payoff?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75BD1-2D20-4E7D-9A6D-1D58D1D7F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D0719FC-123B-4EC9-8450-01894A054EE3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sz="11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BBD36-4AFF-443C-B4AF-A79A05F7D9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1" y="6264275"/>
            <a:ext cx="403859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AF0D802-8265-48E9-890D-BEA148B049FC}" type="datetime1">
              <a:rPr lang="en-US" smtClean="0"/>
              <a:pPr>
                <a:spcAft>
                  <a:spcPts val="600"/>
                </a:spcAft>
              </a:pPr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83D42-A909-43A9-9410-C3F4D5124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64081"/>
            <a:ext cx="381913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Promoting Civility in Local Government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DE01A775-1F8E-4F14-9A6C-30B717738EB9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96910363"/>
              </p:ext>
            </p:extLst>
          </p:nvPr>
        </p:nvGraphicFramePr>
        <p:xfrm>
          <a:off x="612648" y="1600200"/>
          <a:ext cx="7921752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4559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39359-084C-44EC-99B0-4EF6EF74B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Synopsis of Civility Principles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B769B7-BDB4-49B5-9FD0-FAC00A19E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D0719FC-123B-4EC9-8450-01894A054EE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1B086-D337-458A-B21E-AE09A2F5E35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Tolerance</a:t>
            </a:r>
          </a:p>
          <a:p>
            <a:pPr lvl="1"/>
            <a:r>
              <a:rPr lang="en-US" dirty="0"/>
              <a:t>Respect and acknowledge the legitimacy of opposing views</a:t>
            </a:r>
          </a:p>
          <a:p>
            <a:r>
              <a:rPr lang="en-US" dirty="0"/>
              <a:t>Respectful Interaction</a:t>
            </a:r>
          </a:p>
          <a:p>
            <a:pPr lvl="1"/>
            <a:r>
              <a:rPr lang="en-US" dirty="0"/>
              <a:t>No personal attacks, belittling, name calling, profanity, insults, or disparaging remarks.</a:t>
            </a:r>
          </a:p>
          <a:p>
            <a:pPr lvl="1"/>
            <a:r>
              <a:rPr lang="en-US" dirty="0"/>
              <a:t>No jumping to conclusions without knowing what is being said or suggested.</a:t>
            </a:r>
          </a:p>
          <a:p>
            <a:pPr lvl="1"/>
            <a:r>
              <a:rPr lang="en-US" dirty="0"/>
              <a:t>No interrupting someone when they have the floor.</a:t>
            </a:r>
          </a:p>
          <a:p>
            <a:pPr lvl="1"/>
            <a:r>
              <a:rPr lang="en-US" u="sng" dirty="0"/>
              <a:t>Does</a:t>
            </a:r>
            <a:r>
              <a:rPr lang="en-US" dirty="0"/>
              <a:t> permit offering constructive criticism or politely challenging one’s assumptions, both of which may serve to enhance the policy dialogue.</a:t>
            </a:r>
            <a:endParaRPr lang="en-US" u="sng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452DE-7E20-4C52-B65D-C48D4D75258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F0D802-8265-48E9-890D-BEA148B049FC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2B020-6D74-4494-9E81-15EB95FAA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Promoting Civility in Local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84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E8F8D-088C-4CA5-BE1F-23414BF6D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7159752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A Synopsis of Civility Principles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F11AE-71DF-4CEF-A93F-FA63FBE5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D0719FC-123B-4EC9-8450-01894A054EE3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sz="11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7A2D1-A3E3-4611-978E-88C8D6896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1" y="6264275"/>
            <a:ext cx="403859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AF0D802-8265-48E9-890D-BEA148B049FC}" type="datetime1">
              <a:rPr lang="en-US" smtClean="0"/>
              <a:pPr>
                <a:spcAft>
                  <a:spcPts val="600"/>
                </a:spcAft>
              </a:pPr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324EB-7A80-44EB-AE67-79429EE76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64081"/>
            <a:ext cx="381913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Promoting Civility in Local Government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E87B7CA-0BB9-4E91-BC30-93ECBB65768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11950014"/>
              </p:ext>
            </p:extLst>
          </p:nvPr>
        </p:nvGraphicFramePr>
        <p:xfrm>
          <a:off x="612648" y="1600200"/>
          <a:ext cx="8074152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0547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B685F-D089-404A-90FF-EF253283D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7159752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A Synopsis of Civility Principles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4C9D99-7E5A-47D0-86DD-8FE1CED9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D0719FC-123B-4EC9-8450-01894A054EE3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11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257FE-3986-450D-B092-6156C1F11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1" y="6264275"/>
            <a:ext cx="403859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AF0D802-8265-48E9-890D-BEA148B049FC}" type="datetime1">
              <a:rPr lang="en-US" smtClean="0"/>
              <a:pPr>
                <a:spcAft>
                  <a:spcPts val="600"/>
                </a:spcAft>
              </a:pPr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BBD8E-0888-4A06-ACFB-4D0BF5860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64081"/>
            <a:ext cx="381913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Promoting Civility in Local Government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206BE207-C687-4724-A516-82295F77B88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1166424"/>
              </p:ext>
            </p:extLst>
          </p:nvPr>
        </p:nvGraphicFramePr>
        <p:xfrm>
          <a:off x="612648" y="1600200"/>
          <a:ext cx="7921752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3755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3AFB1E-0BD0-4112-BF21-880DD567FF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D0719FC-123B-4EC9-8450-01894A054EE3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 sz="11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0C044-EEEC-4068-BF83-5D1CB132A74E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4724401" y="6264275"/>
            <a:ext cx="403859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529A6CB-2CD6-4857-BB9F-FF9EBC14B722}" type="datetime1">
              <a:rPr lang="en-US" smtClean="0"/>
              <a:pPr>
                <a:spcAft>
                  <a:spcPts val="600"/>
                </a:spcAft>
              </a:pPr>
              <a:t>9/28/2020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70C833-CAB0-48E4-BB1A-B9C9C6199D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64081"/>
            <a:ext cx="381913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Promoting Civility in Local Government</a:t>
            </a:r>
          </a:p>
        </p:txBody>
      </p:sp>
      <p:pic>
        <p:nvPicPr>
          <p:cNvPr id="7" name="Content Placeholder 11" descr="A sign on the side of the street&#10;&#10;Description automatically generated">
            <a:extLst>
              <a:ext uri="{FF2B5EF4-FFF2-40B4-BE49-F238E27FC236}">
                <a16:creationId xmlns:a16="http://schemas.microsoft.com/office/drawing/2014/main" id="{A676A556-CEE8-4E2E-9422-9BE87CCA7DB0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129" y="129311"/>
            <a:ext cx="3772883" cy="6134770"/>
          </a:xfr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910879C-6128-4B73-930D-963474547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57" y="1111730"/>
            <a:ext cx="1034143" cy="5023040"/>
          </a:xfrm>
        </p:spPr>
        <p:txBody>
          <a:bodyPr anchor="ctr">
            <a:normAutofit/>
          </a:bodyPr>
          <a:lstStyle/>
          <a:p>
            <a:r>
              <a:rPr lang="en-US" dirty="0"/>
              <a:t>The Ladder of Inference</a:t>
            </a:r>
          </a:p>
        </p:txBody>
      </p:sp>
    </p:spTree>
    <p:extLst>
      <p:ext uri="{BB962C8B-B14F-4D97-AF65-F5344CB8AC3E}">
        <p14:creationId xmlns:p14="http://schemas.microsoft.com/office/powerpoint/2010/main" val="653312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25 QUOTES BY ALVIN TOFFLER (of 83) | A-Z Quotes">
            <a:extLst>
              <a:ext uri="{FF2B5EF4-FFF2-40B4-BE49-F238E27FC236}">
                <a16:creationId xmlns:a16="http://schemas.microsoft.com/office/drawing/2014/main" id="{34BC614F-9E1A-44E8-AAD5-54F4A448B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14" y="1828800"/>
            <a:ext cx="809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FABFB-7E45-48A5-B1D9-369D01FA3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Promoting Civility in Local Government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F3664-6686-47C2-9659-ED9A93B5A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D0719FC-123B-4EC9-8450-01894A054EE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77E4AF-4CDC-4BFA-835A-9A69027AD5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885D2B-20BB-40F1-8847-6AEC856D112A}" type="datetime1">
              <a:rPr lang="en-US" smtClean="0"/>
              <a:t>9/28/2020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78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C7928C-44D7-47CA-B418-A6F42F9D4F4D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en-US" b="1" i="1" dirty="0">
                <a:latin typeface="Cambria"/>
                <a:cs typeface="Cambria"/>
              </a:rPr>
              <a:t>“Polite but not friendly, only as polite as a person needs to be in order to not be rude; of, relating to, or involving the general public, their activities, needs, or ways, or civic affairs as distinguished from special (as military or religious) affairs.”  (Merriam-Webster Dictionary)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F3E026-278F-4DDD-BD29-2353C04B45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FD0719FC-123B-4EC9-8450-01894A054EE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E5ED3-5BC4-485C-95FC-498D5447A70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Civil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C701E9-170A-4EC9-A31A-6993651F96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Discourse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57E88D2-8CBC-4299-B770-1980BD40B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Discourse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4D7D54-AC6B-4625-9C50-2B76EFE816F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814B582-F26D-4B90-9082-D0E0FC87A035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341175-3D7F-4611-8098-13B5E1E2D27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Promoting Civility in Local Government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1FE5545-B929-408D-8EFC-665B81659B24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>
                <a:latin typeface="Cambria"/>
                <a:cs typeface="Cambria"/>
              </a:rPr>
              <a:t>” The use of words to exchange thoughts and ideas.”</a:t>
            </a:r>
          </a:p>
          <a:p>
            <a:pPr marL="0" indent="0" algn="r">
              <a:buNone/>
            </a:pPr>
            <a:r>
              <a:rPr lang="en-US" sz="1800" b="1" i="1" dirty="0">
                <a:latin typeface="Cambria"/>
                <a:cs typeface="Cambria"/>
              </a:rPr>
              <a:t>(Merriam-Webster Dictionary</a:t>
            </a:r>
            <a:endParaRPr lang="en-US" dirty="0">
              <a:latin typeface="Cambria"/>
              <a:cs typeface="Cambria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954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3DA0D6-C3CA-4DB0-B5B0-A2C6731D75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FD0719FC-123B-4EC9-8450-01894A054EE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5DC804-BA8C-4A92-98E8-E374241F959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2529A6CB-2CD6-4857-BB9F-FF9EBC14B722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C5228-5D28-433B-AEBD-68B6CBBEB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Promoting Civility in Local Government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8A386D-A4B2-4B5D-A56A-A15433E58518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ctr"/>
            <a:endParaRPr lang="en-US" sz="3600" b="1" i="1" dirty="0">
              <a:latin typeface="Cambria"/>
              <a:cs typeface="Cambria"/>
            </a:endParaRPr>
          </a:p>
          <a:p>
            <a:pPr algn="ctr"/>
            <a:endParaRPr lang="en-US" sz="3600" b="1" i="1" dirty="0">
              <a:latin typeface="Cambria"/>
              <a:cs typeface="Cambria"/>
            </a:endParaRPr>
          </a:p>
          <a:p>
            <a:pPr algn="ctr"/>
            <a:endParaRPr lang="en-US" sz="3600" b="1" i="1" dirty="0">
              <a:latin typeface="Cambria"/>
              <a:cs typeface="Cambria"/>
            </a:endParaRPr>
          </a:p>
          <a:p>
            <a:pPr algn="ctr"/>
            <a:endParaRPr lang="en-US" sz="3600" b="1" i="1" dirty="0">
              <a:latin typeface="Cambria"/>
              <a:cs typeface="Cambria"/>
            </a:endParaRPr>
          </a:p>
          <a:p>
            <a:pPr algn="ctr"/>
            <a:r>
              <a:rPr lang="en-US" sz="3600" b="1" i="1" dirty="0">
                <a:latin typeface="Cambria"/>
                <a:cs typeface="Cambria"/>
              </a:rPr>
              <a:t>The polite exchange of thoughts and ideas relating to affairs of the public.</a:t>
            </a:r>
            <a:endParaRPr lang="en-US" sz="3600" dirty="0">
              <a:latin typeface="Cambria"/>
              <a:cs typeface="Cambria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7089B92-DB87-45C4-A6E9-AB5A8D371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Discourse </a:t>
            </a:r>
          </a:p>
        </p:txBody>
      </p:sp>
    </p:spTree>
    <p:extLst>
      <p:ext uri="{BB962C8B-B14F-4D97-AF65-F5344CB8AC3E}">
        <p14:creationId xmlns:p14="http://schemas.microsoft.com/office/powerpoint/2010/main" val="2720908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66EBF-72AA-4E72-894B-D05723EBE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72A2E-6073-4E2F-A6CB-B7F6C9AE28E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b="1" dirty="0"/>
              <a:t>I never considered a difference of opinion in politics, in religion, in philosophy, as cause for withdrawing from a friend”</a:t>
            </a:r>
          </a:p>
          <a:p>
            <a:pPr fontAlgn="base"/>
            <a:r>
              <a:rPr lang="en-US" dirty="0"/>
              <a:t>— Thomas Jefferson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39ABD-405F-4720-AA78-3BE7DFA65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Promoting Civility in Local Government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2C9CA-35E9-4A0F-BD32-023E3D987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D0719FC-123B-4EC9-8450-01894A054EE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908F9AB-B5EF-4193-96EE-AA127FB9E3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34D121C-B8E3-4520-942D-815E7186AC02}" type="datetime1">
              <a:rPr lang="en-US" smtClean="0"/>
              <a:t>9/28/2020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94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DF504-DC34-4EAE-9E55-34F42B0E4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7159752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5 G’s for Having Difficult Conversations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FCE8A6-4A96-4ECA-B098-409EA4481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D0719FC-123B-4EC9-8450-01894A054EE3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US" sz="11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E785B-F2F4-4841-B461-BDF0E95BE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1" y="6264275"/>
            <a:ext cx="403859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AF0D802-8265-48E9-890D-BEA148B049FC}" type="datetime1">
              <a:rPr lang="en-US" smtClean="0"/>
              <a:pPr>
                <a:spcAft>
                  <a:spcPts val="600"/>
                </a:spcAft>
              </a:pPr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22350-9FEA-4539-95B8-486153850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64081"/>
            <a:ext cx="381913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Promoting Civility in Local Government</a:t>
            </a:r>
          </a:p>
        </p:txBody>
      </p:sp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id="{023934A1-D206-4976-BDB7-4C3612C009F0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42892905"/>
              </p:ext>
            </p:extLst>
          </p:nvPr>
        </p:nvGraphicFramePr>
        <p:xfrm>
          <a:off x="612648" y="1600200"/>
          <a:ext cx="8074152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9074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6F9E8F-470E-4778-A41A-AA986572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D0719FC-123B-4EC9-8450-01894A054EE3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 sz="11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0C3F1-8F33-43A7-8385-83193A1BDD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1" y="6264275"/>
            <a:ext cx="403859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AF0D802-8265-48E9-890D-BEA148B049FC}" type="datetime1">
              <a:rPr lang="en-US" smtClean="0"/>
              <a:pPr>
                <a:spcAft>
                  <a:spcPts val="600"/>
                </a:spcAft>
              </a:pPr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04026-4A3B-445C-8D02-6F0281112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64081"/>
            <a:ext cx="381913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Promoting Civility in Local Government</a:t>
            </a:r>
          </a:p>
        </p:txBody>
      </p:sp>
      <p:pic>
        <p:nvPicPr>
          <p:cNvPr id="7" name="Content Placeholder 7" descr="A close up of a logo&#10;&#10;Description automatically generated">
            <a:extLst>
              <a:ext uri="{FF2B5EF4-FFF2-40B4-BE49-F238E27FC236}">
                <a16:creationId xmlns:a16="http://schemas.microsoft.com/office/drawing/2014/main" id="{B260B008-EF74-4CE0-914A-323C1B58917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7709" y="1600200"/>
            <a:ext cx="6287830" cy="4495800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19D272-14D0-4B5C-97CD-62035FD851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304800"/>
            <a:ext cx="6934200" cy="838200"/>
          </a:xfrm>
        </p:spPr>
        <p:txBody>
          <a:bodyPr anchor="ctr">
            <a:normAutofit/>
          </a:bodyPr>
          <a:lstStyle/>
          <a:p>
            <a:r>
              <a:rPr lang="en-US" dirty="0"/>
              <a:t>Social and Emotional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2353237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3F6529-DEBD-4E35-B525-CF0A2D718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D0719FC-123B-4EC9-8450-01894A054EE3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 sz="11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B1A7E4-FE6B-429E-B5E3-D3DBB0F2E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1" y="6264275"/>
            <a:ext cx="403859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AF0D802-8265-48E9-890D-BEA148B049FC}" type="datetime1">
              <a:rPr lang="en-US" smtClean="0"/>
              <a:pPr>
                <a:spcAft>
                  <a:spcPts val="600"/>
                </a:spcAft>
              </a:pPr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476DD-DC47-4B67-9842-B1D94AEB8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64081"/>
            <a:ext cx="381913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Promoting Civility in Local Government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632A21-B0EA-433D-818B-10BFA00FF7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304800"/>
            <a:ext cx="6934200" cy="838200"/>
          </a:xfrm>
        </p:spPr>
        <p:txBody>
          <a:bodyPr anchor="ctr">
            <a:normAutofit/>
          </a:bodyPr>
          <a:lstStyle/>
          <a:p>
            <a:r>
              <a:rPr lang="en-US" dirty="0"/>
              <a:t>Ways to Deal with Incivility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06A1E83C-F959-4B17-9EC5-FCB1AFEB8BFB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85629300"/>
              </p:ext>
            </p:extLst>
          </p:nvPr>
        </p:nvGraphicFramePr>
        <p:xfrm>
          <a:off x="612648" y="1600200"/>
          <a:ext cx="7997952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0727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6CE4E-9514-4E5D-9490-5944D3F8C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7159752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Ways to Deal with Incivility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84F2B2-9EA7-4734-9480-78AC07D2A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D0719FC-123B-4EC9-8450-01894A054EE3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en-US" sz="11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9D8E3-30EF-4B63-A39B-D9A798D48E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1" y="6264275"/>
            <a:ext cx="403859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AF0D802-8265-48E9-890D-BEA148B049FC}" type="datetime1">
              <a:rPr lang="en-US" smtClean="0"/>
              <a:pPr>
                <a:spcAft>
                  <a:spcPts val="600"/>
                </a:spcAft>
              </a:pPr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D1A5B-0CE5-42B1-BC4F-FE5CF0D6BE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64081"/>
            <a:ext cx="381913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Promoting Civility in Local Government</a:t>
            </a:r>
          </a:p>
        </p:txBody>
      </p: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4C86622A-0A03-4160-82FF-21C0BE543AD8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57997758"/>
              </p:ext>
            </p:extLst>
          </p:nvPr>
        </p:nvGraphicFramePr>
        <p:xfrm>
          <a:off x="612648" y="1600200"/>
          <a:ext cx="8074152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1390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BF0A5-EFED-4A9A-808A-090224E94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we Care About Civility?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257413-25F1-45BA-ABD1-AC3137CD0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19FC-123B-4EC9-8450-01894A054EE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59FCA-788B-4D0F-87E6-05402897AB2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Incivility contributes to voter alienation</a:t>
            </a:r>
          </a:p>
          <a:p>
            <a:r>
              <a:rPr lang="en-US" dirty="0"/>
              <a:t>Leads to antipathy towards government</a:t>
            </a:r>
          </a:p>
          <a:p>
            <a:r>
              <a:rPr lang="en-US" dirty="0"/>
              <a:t>Core value of a well functioning community</a:t>
            </a:r>
          </a:p>
          <a:p>
            <a:r>
              <a:rPr lang="en-US" dirty="0"/>
              <a:t>Civility strategic plan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DE9EE-88C3-4B77-B50E-8A655784442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F0D802-8265-48E9-890D-BEA148B049FC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8FD8B-2A4E-4874-9D86-41FFD69FC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Promoting Civility in Local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070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2E50B-CB1A-4B4A-8EBC-22AF06814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ADF556-C478-4C95-B119-32973B13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D0719FC-123B-4EC9-8450-01894A054EE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A63B6-9229-4892-B9C7-88BE3A98AD2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You may not be able to control your first thought, but you can control your second thought and your first action.</a:t>
            </a:r>
          </a:p>
          <a:p>
            <a:r>
              <a:rPr lang="en-US" dirty="0"/>
              <a:t>Never be ashamed of your emotions, but never let your emotions shame you.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A99830-FEDA-4769-AD48-3AC9F150B74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F0D802-8265-48E9-890D-BEA148B049FC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1A8D4-62A4-4072-9E05-36BCB9FFB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Promoting Civility in Local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65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F6A1E5-AFDB-4673-98F7-E16536263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D0719FC-123B-4EC9-8450-01894A054EE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961706-5C93-4A78-B336-DD1EC810628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1AB205-1265-4C38-99BC-3A6EF32CB132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C5467-7E38-443A-B093-0B6EA3996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Promoting Civility in Local Government</a:t>
            </a:r>
            <a:endParaRPr lang="en-US" dirty="0"/>
          </a:p>
        </p:txBody>
      </p:sp>
      <p:pic>
        <p:nvPicPr>
          <p:cNvPr id="1026" name="Picture 2" descr="TOP 25 QUOTES BY MARY WORTLEY MONTAGU (of 105) | A-Z Quotes">
            <a:extLst>
              <a:ext uri="{FF2B5EF4-FFF2-40B4-BE49-F238E27FC236}">
                <a16:creationId xmlns:a16="http://schemas.microsoft.com/office/drawing/2014/main" id="{1A74009C-29FF-4C1C-B443-D351906A0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905000"/>
            <a:ext cx="809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79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760E5D-F14C-47FF-8346-0DA7780F9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800600"/>
            <a:ext cx="7315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 Email: tbullock@vrsa.us  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7AEF0B-FC7D-439D-BE27-4B2F7A0DB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Promoting Civility in Local Government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53A3D-26ED-4487-911B-DCF3B5B52B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0719FC-123B-4EC9-8450-01894A054EE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471ADA-125E-4984-8A22-0B687E6B94B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DC40AF2-C768-4EE5-BF7D-E90B00F7BC26}" type="datetime1">
              <a:rPr lang="en-US" smtClean="0"/>
              <a:t>9/28/2020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184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78C6D-6FA0-4D3E-8E41-70E3B98AC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Somebody Needs a Timeout!!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24A84A-7139-4C1F-BF85-0FAF99B40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D0719FC-123B-4EC9-8450-01894A054EE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Y2MATE~2">
            <a:hlinkClick r:id="" action="ppaction://media"/>
            <a:extLst>
              <a:ext uri="{FF2B5EF4-FFF2-40B4-BE49-F238E27FC236}">
                <a16:creationId xmlns:a16="http://schemas.microsoft.com/office/drawing/2014/main" id="{32DE3123-A58D-45BE-A35C-5154DDA02350}"/>
              </a:ext>
            </a:extLst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2775" y="1670050"/>
            <a:ext cx="7921625" cy="4357688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D084A-178E-4563-9706-2B4FE52645E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F0D802-8265-48E9-890D-BEA148B049FC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8FE075-43D0-4520-935E-B4F60E4318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Promoting Civility in Local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0E991-A660-41B5-8CAE-3BBC5A42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Local Governance Environment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8D8A9B-2751-4F02-A93D-0A697317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D0719FC-123B-4EC9-8450-01894A054EE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566CA-5F72-4651-99BB-D9EF23EDDED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Erosion of trust in government;</a:t>
            </a:r>
          </a:p>
          <a:p>
            <a:r>
              <a:rPr lang="en-US" sz="2400" dirty="0"/>
              <a:t>Cynicism toward government;</a:t>
            </a:r>
          </a:p>
          <a:p>
            <a:r>
              <a:rPr lang="en-US" sz="2400" dirty="0"/>
              <a:t>Diversity of citizens’ views;</a:t>
            </a:r>
          </a:p>
          <a:p>
            <a:r>
              <a:rPr lang="en-US" sz="2400" dirty="0"/>
              <a:t>Complex issues;</a:t>
            </a:r>
          </a:p>
          <a:p>
            <a:r>
              <a:rPr lang="en-US" sz="2400" dirty="0"/>
              <a:t>Polarization;</a:t>
            </a:r>
          </a:p>
          <a:p>
            <a:r>
              <a:rPr lang="en-US" sz="2400" dirty="0"/>
              <a:t>A breakdown in basic civility;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994ED-FDBE-4A36-A09E-024A4D997F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F0D802-8265-48E9-890D-BEA148B049FC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5D507-96C6-4397-BC80-E67673EEEA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Promoting Civility in Local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349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1F3FB-3982-4507-8B4A-A27610D84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Challenges for Local Government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DF6643-9B20-4B34-954E-3518AC101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D0719FC-123B-4EC9-8450-01894A054EE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0E8017-ECD9-461F-B557-04D6E9F8CB0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Wicked problems;</a:t>
            </a:r>
          </a:p>
          <a:p>
            <a:endParaRPr lang="en-US" sz="1200" dirty="0"/>
          </a:p>
          <a:p>
            <a:r>
              <a:rPr lang="en-US" sz="2400" dirty="0"/>
              <a:t>Disengagement between citizens and local government;</a:t>
            </a:r>
          </a:p>
          <a:p>
            <a:endParaRPr lang="en-US" sz="1200" dirty="0"/>
          </a:p>
          <a:p>
            <a:r>
              <a:rPr lang="en-US" sz="2400" dirty="0"/>
              <a:t>Getting sufficient perspective; </a:t>
            </a:r>
          </a:p>
          <a:p>
            <a:endParaRPr lang="en-US" sz="1200" dirty="0"/>
          </a:p>
          <a:p>
            <a:r>
              <a:rPr lang="en-US" sz="2400" dirty="0"/>
              <a:t>Limitations of discussion and debate;</a:t>
            </a:r>
          </a:p>
          <a:p>
            <a:r>
              <a:rPr lang="en-US" sz="2400" dirty="0"/>
              <a:t>A crisis of confidence in government;</a:t>
            </a:r>
          </a:p>
          <a:p>
            <a:r>
              <a:rPr lang="en-US" sz="2400" dirty="0"/>
              <a:t>Increasing incivility in public life.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27DF3-2AA5-4775-ABFD-147ADFE386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F0D802-8265-48E9-890D-BEA148B049FC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42C09-770D-4729-A540-0BEA61482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Promoting Civility in Local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007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31629-2670-4943-92FB-873C0A49D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7159752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Wicked Problems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1BDF3B-54CD-47F0-9A3C-1D7A0E3A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D0719FC-123B-4EC9-8450-01894A054EE3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11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5861D-0F95-49C2-BF09-70123A0250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1" y="6264275"/>
            <a:ext cx="403859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AF0D802-8265-48E9-890D-BEA148B049FC}" type="datetime1">
              <a:rPr lang="en-US" smtClean="0"/>
              <a:pPr>
                <a:spcAft>
                  <a:spcPts val="600"/>
                </a:spcAft>
              </a:pPr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77421E-A854-4723-907F-7A3F463A4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64081"/>
            <a:ext cx="381913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Promoting Civility in Local Government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57B2879C-60D4-43A5-A792-9EDCE26650EE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79932692"/>
              </p:ext>
            </p:extLst>
          </p:nvPr>
        </p:nvGraphicFramePr>
        <p:xfrm>
          <a:off x="612648" y="1600200"/>
          <a:ext cx="7921752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7259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45BF35-C826-44CC-83E2-2B9DC63361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D0719FC-123B-4EC9-8450-01894A054EE3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1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053C6-39B9-497C-9B83-77491EB8CA0C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4724401" y="6264275"/>
            <a:ext cx="403859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AF0D802-8265-48E9-890D-BEA148B049FC}" type="datetime1">
              <a:rPr lang="en-US" smtClean="0"/>
              <a:pPr>
                <a:spcAft>
                  <a:spcPts val="600"/>
                </a:spcAft>
              </a:pPr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A5AC78-B15B-4356-A795-DFB372046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64081"/>
            <a:ext cx="381913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Promoting Civility in Local Government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F1567B6-5B11-433D-A00B-65DD7DA0AA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13" b="7813"/>
          <a:stretch>
            <a:fillRect/>
          </a:stretch>
        </p:blipFill>
        <p:spPr>
          <a:xfrm>
            <a:off x="1328057" y="1496378"/>
            <a:ext cx="7311639" cy="354724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3C4DFF-4216-4B0E-9140-689277929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57" y="1111730"/>
            <a:ext cx="1034143" cy="5023040"/>
          </a:xfrm>
        </p:spPr>
        <p:txBody>
          <a:bodyPr anchor="ctr">
            <a:normAutofit/>
          </a:bodyPr>
          <a:lstStyle/>
          <a:p>
            <a:r>
              <a:rPr lang="en-US" dirty="0"/>
              <a:t>Civility in Public Discourse</a:t>
            </a:r>
          </a:p>
        </p:txBody>
      </p:sp>
    </p:spTree>
    <p:extLst>
      <p:ext uri="{BB962C8B-B14F-4D97-AF65-F5344CB8AC3E}">
        <p14:creationId xmlns:p14="http://schemas.microsoft.com/office/powerpoint/2010/main" val="1680265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DEB6E-B080-4F26-90E7-FE9676B9E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1" y="6264275"/>
            <a:ext cx="403859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CE66D9B-B549-48AC-A081-EF2F8BDED8F4}" type="datetime1">
              <a:rPr lang="en-US" smtClean="0"/>
              <a:pPr>
                <a:spcAft>
                  <a:spcPts val="600"/>
                </a:spcAft>
              </a:pPr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A4857-FEB4-4266-A0D1-A0DB80CE1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264081"/>
            <a:ext cx="381913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Promoting Civility in Local Government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21A9A-E7A3-4C50-B733-697E06B8A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D0719FC-123B-4EC9-8450-01894A054EE3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FB29AA8D-FADF-417B-B334-EC6A9303D78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724401" y="1603376"/>
            <a:ext cx="38862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/>
              <a:t>“Every action done in company, ought to be with some sign of respect, to those that are present,” </a:t>
            </a:r>
          </a:p>
          <a:p>
            <a:pPr>
              <a:buNone/>
            </a:pPr>
            <a:endParaRPr lang="en-US" i="1"/>
          </a:p>
          <a:p>
            <a:pPr>
              <a:buNone/>
            </a:pPr>
            <a:r>
              <a:rPr lang="en-US" i="1"/>
              <a:t>George Washington (at age 16)</a:t>
            </a:r>
          </a:p>
          <a:p>
            <a:pPr>
              <a:buFontTx/>
              <a:buChar char="-"/>
            </a:pPr>
            <a:r>
              <a:rPr lang="en-US" i="1"/>
              <a:t>Rule #1, 110 Rules of Civility and Decent Behavior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95F97-2872-4540-9B6D-6FDBCC5D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7083552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Civility isn’t a New Idea</a:t>
            </a:r>
          </a:p>
        </p:txBody>
      </p:sp>
      <p:pic>
        <p:nvPicPr>
          <p:cNvPr id="8" name="Content Placeholder 4" descr="George Washington.jpg">
            <a:extLst>
              <a:ext uri="{FF2B5EF4-FFF2-40B4-BE49-F238E27FC236}">
                <a16:creationId xmlns:a16="http://schemas.microsoft.com/office/drawing/2014/main" id="{8D68D77E-8578-4852-88C0-D1BBDAE604C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02"/>
          <a:stretch/>
        </p:blipFill>
        <p:spPr bwMode="auto">
          <a:xfrm>
            <a:off x="533399" y="1592581"/>
            <a:ext cx="3886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243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D904C-5AC2-4D04-BE0A-B89BAEFFE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7159752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It’s Easy for Incivility to Develop!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EBFDC4-97C7-4D92-8914-5A5633D6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D0719FC-123B-4EC9-8450-01894A054EE3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11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F2DB1F-B2ED-432C-B124-B844D197F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1" y="6264275"/>
            <a:ext cx="403859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AF0D802-8265-48E9-890D-BEA148B049FC}" type="datetime1">
              <a:rPr lang="en-US" smtClean="0"/>
              <a:pPr>
                <a:spcAft>
                  <a:spcPts val="600"/>
                </a:spcAft>
              </a:pPr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0D434-1730-4FF6-AC3D-04123F054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64081"/>
            <a:ext cx="381913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Promoting Civility in Local Government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B7DB5405-7073-451E-A9A5-B4DCF45ED2A2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66998845"/>
              </p:ext>
            </p:extLst>
          </p:nvPr>
        </p:nvGraphicFramePr>
        <p:xfrm>
          <a:off x="612648" y="1600200"/>
          <a:ext cx="7921752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00155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MLPowerPointTemplate">
  <a:themeElements>
    <a:clrScheme name="VMLIP 2">
      <a:dk1>
        <a:srgbClr val="000000"/>
      </a:dk1>
      <a:lt1>
        <a:srgbClr val="FFFFFF"/>
      </a:lt1>
      <a:dk2>
        <a:srgbClr val="7F7F7F"/>
      </a:dk2>
      <a:lt2>
        <a:srgbClr val="D8D8D8"/>
      </a:lt2>
      <a:accent1>
        <a:srgbClr val="7F9C90"/>
      </a:accent1>
      <a:accent2>
        <a:srgbClr val="215088"/>
      </a:accent2>
      <a:accent3>
        <a:srgbClr val="C2B600"/>
      </a:accent3>
      <a:accent4>
        <a:srgbClr val="5B7F95"/>
      </a:accent4>
      <a:accent5>
        <a:srgbClr val="ED8B00"/>
      </a:accent5>
      <a:accent6>
        <a:srgbClr val="E1513C"/>
      </a:accent6>
      <a:hlink>
        <a:srgbClr val="919D9D"/>
      </a:hlink>
      <a:folHlink>
        <a:srgbClr val="65327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F420CFC25342468B625C868F00C447" ma:contentTypeVersion="12" ma:contentTypeDescription="Create a new document." ma:contentTypeScope="" ma:versionID="d8b926ad194a2108c686c1b82abde0c1">
  <xsd:schema xmlns:xsd="http://www.w3.org/2001/XMLSchema" xmlns:xs="http://www.w3.org/2001/XMLSchema" xmlns:p="http://schemas.microsoft.com/office/2006/metadata/properties" xmlns:ns2="c3461887-45b7-46c4-948b-7a5b0ac7d0a9" xmlns:ns3="4e6c2383-b53d-41b7-9776-0e32d66c77e2" targetNamespace="http://schemas.microsoft.com/office/2006/metadata/properties" ma:root="true" ma:fieldsID="9ccf4fdd61183f9e1199f1bf68cdb261" ns2:_="" ns3:_="">
    <xsd:import namespace="c3461887-45b7-46c4-948b-7a5b0ac7d0a9"/>
    <xsd:import namespace="4e6c2383-b53d-41b7-9776-0e32d66c77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61887-45b7-46c4-948b-7a5b0ac7d0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6c2383-b53d-41b7-9776-0e32d66c77e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D10B3E-F469-4AB5-8337-D72F43299C1D}"/>
</file>

<file path=customXml/itemProps2.xml><?xml version="1.0" encoding="utf-8"?>
<ds:datastoreItem xmlns:ds="http://schemas.openxmlformats.org/officeDocument/2006/customXml" ds:itemID="{55E9434D-1829-4E59-9AAE-9100C2FCEC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25E5C2-E35B-4479-AA61-061BFE1EC86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978</Words>
  <Application>Microsoft Office PowerPoint</Application>
  <PresentationFormat>On-screen Show (4:3)</PresentationFormat>
  <Paragraphs>196</Paragraphs>
  <Slides>27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Cambria</vt:lpstr>
      <vt:lpstr>Franklin Gothic Book</vt:lpstr>
      <vt:lpstr>Franklin Gothic Demi</vt:lpstr>
      <vt:lpstr>Franklin Gothic Medium</vt:lpstr>
      <vt:lpstr>Wingdings</vt:lpstr>
      <vt:lpstr>VMLPowerPointTemplate</vt:lpstr>
      <vt:lpstr>PowerPoint Presentation</vt:lpstr>
      <vt:lpstr>PowerPoint Presentation</vt:lpstr>
      <vt:lpstr>Somebody Needs a Timeout!!</vt:lpstr>
      <vt:lpstr>Today’s Local Governance Environment</vt:lpstr>
      <vt:lpstr>Challenges for Local Government</vt:lpstr>
      <vt:lpstr>Wicked Problems</vt:lpstr>
      <vt:lpstr>Civility in Public Discourse</vt:lpstr>
      <vt:lpstr>Civility isn’t a New Idea</vt:lpstr>
      <vt:lpstr>It’s Easy for Incivility to Develop!</vt:lpstr>
      <vt:lpstr>Top 10 Consequences of Incivility</vt:lpstr>
      <vt:lpstr>PowerPoint Presentation</vt:lpstr>
      <vt:lpstr>What is the Civility Payoff?</vt:lpstr>
      <vt:lpstr>A Synopsis of Civility Principles</vt:lpstr>
      <vt:lpstr>A Synopsis of Civility Principles</vt:lpstr>
      <vt:lpstr>A Synopsis of Civility Principles</vt:lpstr>
      <vt:lpstr>The Ladder of Inference</vt:lpstr>
      <vt:lpstr>PowerPoint Presentation</vt:lpstr>
      <vt:lpstr>Civil Discourse</vt:lpstr>
      <vt:lpstr>Civil Discourse </vt:lpstr>
      <vt:lpstr>5 G’s for Having Difficult Conversations</vt:lpstr>
      <vt:lpstr>PowerPoint Presentation</vt:lpstr>
      <vt:lpstr>PowerPoint Presentation</vt:lpstr>
      <vt:lpstr>Ways to Deal with Incivility</vt:lpstr>
      <vt:lpstr>Why Should we Care About Civility?</vt:lpstr>
      <vt:lpstr>Final Thoughts</vt:lpstr>
      <vt:lpstr>PowerPoint Presentation</vt:lpstr>
      <vt:lpstr> Email: tbullock@vrsa.us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Bullock</dc:creator>
  <cp:lastModifiedBy>Thomas Bullock</cp:lastModifiedBy>
  <cp:revision>1</cp:revision>
  <dcterms:created xsi:type="dcterms:W3CDTF">2020-09-28T19:07:47Z</dcterms:created>
  <dcterms:modified xsi:type="dcterms:W3CDTF">2020-09-28T19:56:46Z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0x010100A1F420CFC25342468B625C868F00C447</vt:lpwstr>
  </property>
</Properties>
</file>