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1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37.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Override2.xml" ContentType="application/vnd.openxmlformats-officedocument.themeOverride+xml"/>
  <Override PartName="/ppt/theme/themeOverride4.xml" ContentType="application/vnd.openxmlformats-officedocument.themeOverride+xml"/>
  <Override PartName="/ppt/theme/themeOverride1.xml" ContentType="application/vnd.openxmlformats-officedocument.themeOverride+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Override3.xml" ContentType="application/vnd.openxmlformats-officedocument.themeOverrid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4501" r:id="rId2"/>
    <p:sldMasterId id="2147484565" r:id="rId3"/>
    <p:sldMasterId id="2147484661" r:id="rId4"/>
  </p:sldMasterIdLst>
  <p:notesMasterIdLst>
    <p:notesMasterId r:id="rId16"/>
  </p:notesMasterIdLst>
  <p:handoutMasterIdLst>
    <p:handoutMasterId r:id="rId17"/>
  </p:handoutMasterIdLst>
  <p:sldIdLst>
    <p:sldId id="522" r:id="rId5"/>
    <p:sldId id="569" r:id="rId6"/>
    <p:sldId id="628" r:id="rId7"/>
    <p:sldId id="630" r:id="rId8"/>
    <p:sldId id="634" r:id="rId9"/>
    <p:sldId id="668" r:id="rId10"/>
    <p:sldId id="713" r:id="rId11"/>
    <p:sldId id="636" r:id="rId12"/>
    <p:sldId id="665" r:id="rId13"/>
    <p:sldId id="666" r:id="rId14"/>
    <p:sldId id="608" r:id="rId15"/>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0" userDrawn="1">
          <p15:clr>
            <a:srgbClr val="A4A3A4"/>
          </p15:clr>
        </p15:guide>
        <p15:guide id="2" pos="2209" userDrawn="1">
          <p15:clr>
            <a:srgbClr val="A4A3A4"/>
          </p15:clr>
        </p15:guide>
        <p15:guide id="3" orient="horz" pos="2909" userDrawn="1">
          <p15:clr>
            <a:srgbClr val="A4A3A4"/>
          </p15:clr>
        </p15:guide>
        <p15:guide id="4" orient="horz"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FF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0" autoAdjust="0"/>
    <p:restoredTop sz="94817" autoAdjust="0"/>
  </p:normalViewPr>
  <p:slideViewPr>
    <p:cSldViewPr snapToGrid="0">
      <p:cViewPr varScale="1">
        <p:scale>
          <a:sx n="109" d="100"/>
          <a:sy n="109" d="100"/>
        </p:scale>
        <p:origin x="14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612"/>
    </p:cViewPr>
  </p:sorterViewPr>
  <p:notesViewPr>
    <p:cSldViewPr snapToGrid="0">
      <p:cViewPr>
        <p:scale>
          <a:sx n="100" d="100"/>
          <a:sy n="100" d="100"/>
        </p:scale>
        <p:origin x="-192" y="-72"/>
      </p:cViewPr>
      <p:guideLst>
        <p:guide orient="horz" pos="2890"/>
        <p:guide pos="2209"/>
        <p:guide orient="horz" pos="2909"/>
        <p:guide orient="horz"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3.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2.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B2F4ECD5-7692-4CBC-A8B5-F16AF80C2016}"/>
              </a:ext>
            </a:extLst>
          </p:cNvPr>
          <p:cNvSpPr>
            <a:spLocks noGrp="1" noChangeArrowheads="1"/>
          </p:cNvSpPr>
          <p:nvPr>
            <p:ph type="hdr" sz="quarter"/>
          </p:nvPr>
        </p:nvSpPr>
        <p:spPr bwMode="auto">
          <a:xfrm>
            <a:off x="3" y="2"/>
            <a:ext cx="3038475" cy="464980"/>
          </a:xfrm>
          <a:prstGeom prst="rect">
            <a:avLst/>
          </a:prstGeom>
          <a:noFill/>
          <a:ln w="9525">
            <a:noFill/>
            <a:miter lim="800000"/>
            <a:headEnd/>
            <a:tailEnd/>
          </a:ln>
          <a:effectLst/>
        </p:spPr>
        <p:txBody>
          <a:bodyPr vert="horz" wrap="square" lIns="92221" tIns="46109" rIns="92221" bIns="46109" numCol="1" anchor="t" anchorCtr="0" compatLnSpc="1">
            <a:prstTxWarp prst="textNoShape">
              <a:avLst/>
            </a:prstTxWarp>
          </a:bodyPr>
          <a:lstStyle>
            <a:lvl1pPr>
              <a:defRPr sz="1200"/>
            </a:lvl1pPr>
          </a:lstStyle>
          <a:p>
            <a:pPr>
              <a:defRPr/>
            </a:pPr>
            <a:endParaRPr lang="en-US"/>
          </a:p>
        </p:txBody>
      </p:sp>
      <p:sp>
        <p:nvSpPr>
          <p:cNvPr id="62467" name="Rectangle 3">
            <a:extLst>
              <a:ext uri="{FF2B5EF4-FFF2-40B4-BE49-F238E27FC236}">
                <a16:creationId xmlns:a16="http://schemas.microsoft.com/office/drawing/2014/main" id="{79483A71-1386-446B-AFD0-C44A5C36E0BB}"/>
              </a:ext>
            </a:extLst>
          </p:cNvPr>
          <p:cNvSpPr>
            <a:spLocks noGrp="1" noChangeArrowheads="1"/>
          </p:cNvSpPr>
          <p:nvPr>
            <p:ph type="dt" sz="quarter" idx="1"/>
          </p:nvPr>
        </p:nvSpPr>
        <p:spPr bwMode="auto">
          <a:xfrm>
            <a:off x="3971928" y="2"/>
            <a:ext cx="3038475" cy="464980"/>
          </a:xfrm>
          <a:prstGeom prst="rect">
            <a:avLst/>
          </a:prstGeom>
          <a:noFill/>
          <a:ln w="9525">
            <a:noFill/>
            <a:miter lim="800000"/>
            <a:headEnd/>
            <a:tailEnd/>
          </a:ln>
          <a:effectLst/>
        </p:spPr>
        <p:txBody>
          <a:bodyPr vert="horz" wrap="square" lIns="92221" tIns="46109" rIns="92221" bIns="46109" numCol="1" anchor="t" anchorCtr="0" compatLnSpc="1">
            <a:prstTxWarp prst="textNoShape">
              <a:avLst/>
            </a:prstTxWarp>
          </a:bodyPr>
          <a:lstStyle>
            <a:lvl1pPr algn="r">
              <a:defRPr sz="1200"/>
            </a:lvl1pPr>
          </a:lstStyle>
          <a:p>
            <a:pPr>
              <a:defRPr/>
            </a:pPr>
            <a:endParaRPr lang="en-US"/>
          </a:p>
        </p:txBody>
      </p:sp>
      <p:sp>
        <p:nvSpPr>
          <p:cNvPr id="62468" name="Rectangle 4">
            <a:extLst>
              <a:ext uri="{FF2B5EF4-FFF2-40B4-BE49-F238E27FC236}">
                <a16:creationId xmlns:a16="http://schemas.microsoft.com/office/drawing/2014/main" id="{B9BBA85F-4D8E-46DE-832A-8E1AD2CFEE05}"/>
              </a:ext>
            </a:extLst>
          </p:cNvPr>
          <p:cNvSpPr>
            <a:spLocks noGrp="1" noChangeArrowheads="1"/>
          </p:cNvSpPr>
          <p:nvPr>
            <p:ph type="ftr" sz="quarter" idx="2"/>
          </p:nvPr>
        </p:nvSpPr>
        <p:spPr bwMode="auto">
          <a:xfrm>
            <a:off x="3" y="8831422"/>
            <a:ext cx="3038475" cy="464979"/>
          </a:xfrm>
          <a:prstGeom prst="rect">
            <a:avLst/>
          </a:prstGeom>
          <a:noFill/>
          <a:ln w="9525">
            <a:noFill/>
            <a:miter lim="800000"/>
            <a:headEnd/>
            <a:tailEnd/>
          </a:ln>
          <a:effectLst/>
        </p:spPr>
        <p:txBody>
          <a:bodyPr vert="horz" wrap="square" lIns="92221" tIns="46109" rIns="92221" bIns="46109" numCol="1" anchor="b" anchorCtr="0" compatLnSpc="1">
            <a:prstTxWarp prst="textNoShape">
              <a:avLst/>
            </a:prstTxWarp>
          </a:bodyPr>
          <a:lstStyle>
            <a:lvl1pPr>
              <a:defRPr sz="1200"/>
            </a:lvl1pPr>
          </a:lstStyle>
          <a:p>
            <a:pPr>
              <a:defRPr/>
            </a:pPr>
            <a:endParaRPr lang="en-US"/>
          </a:p>
        </p:txBody>
      </p:sp>
      <p:sp>
        <p:nvSpPr>
          <p:cNvPr id="62469" name="Rectangle 5">
            <a:extLst>
              <a:ext uri="{FF2B5EF4-FFF2-40B4-BE49-F238E27FC236}">
                <a16:creationId xmlns:a16="http://schemas.microsoft.com/office/drawing/2014/main" id="{A446C896-5F37-46BF-9EAC-13BBED93357D}"/>
              </a:ext>
            </a:extLst>
          </p:cNvPr>
          <p:cNvSpPr>
            <a:spLocks noGrp="1" noChangeArrowheads="1"/>
          </p:cNvSpPr>
          <p:nvPr>
            <p:ph type="sldNum" sz="quarter" idx="3"/>
          </p:nvPr>
        </p:nvSpPr>
        <p:spPr bwMode="auto">
          <a:xfrm>
            <a:off x="3971928" y="8831422"/>
            <a:ext cx="3038475" cy="464979"/>
          </a:xfrm>
          <a:prstGeom prst="rect">
            <a:avLst/>
          </a:prstGeom>
          <a:noFill/>
          <a:ln w="9525">
            <a:noFill/>
            <a:miter lim="800000"/>
            <a:headEnd/>
            <a:tailEnd/>
          </a:ln>
          <a:effectLst/>
        </p:spPr>
        <p:txBody>
          <a:bodyPr vert="horz" wrap="square" lIns="92221" tIns="46109" rIns="92221" bIns="46109" numCol="1" anchor="b" anchorCtr="0" compatLnSpc="1">
            <a:prstTxWarp prst="textNoShape">
              <a:avLst/>
            </a:prstTxWarp>
          </a:bodyPr>
          <a:lstStyle>
            <a:lvl1pPr algn="r">
              <a:defRPr sz="1200"/>
            </a:lvl1pPr>
          </a:lstStyle>
          <a:p>
            <a:fld id="{A62EAF3E-E673-4BA2-A6D0-CFF3CE143FB4}" type="slidenum">
              <a:rPr lang="en-US" altLang="en-US"/>
              <a:pPr/>
              <a:t>‹#›</a:t>
            </a:fld>
            <a:endParaRPr lang="en-US" altLang="en-US"/>
          </a:p>
        </p:txBody>
      </p:sp>
    </p:spTree>
    <p:extLst>
      <p:ext uri="{BB962C8B-B14F-4D97-AF65-F5344CB8AC3E}">
        <p14:creationId xmlns:p14="http://schemas.microsoft.com/office/powerpoint/2010/main" val="4501163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4C43F81-A3B2-4FA5-897D-ADB071F763F7}"/>
              </a:ext>
            </a:extLst>
          </p:cNvPr>
          <p:cNvSpPr>
            <a:spLocks noGrp="1" noChangeArrowheads="1"/>
          </p:cNvSpPr>
          <p:nvPr>
            <p:ph type="hdr" sz="quarter"/>
          </p:nvPr>
        </p:nvSpPr>
        <p:spPr bwMode="auto">
          <a:xfrm>
            <a:off x="3" y="2"/>
            <a:ext cx="3038475" cy="464980"/>
          </a:xfrm>
          <a:prstGeom prst="rect">
            <a:avLst/>
          </a:prstGeom>
          <a:noFill/>
          <a:ln w="9525">
            <a:noFill/>
            <a:miter lim="800000"/>
            <a:headEnd/>
            <a:tailEnd/>
          </a:ln>
          <a:effectLst/>
        </p:spPr>
        <p:txBody>
          <a:bodyPr vert="horz" wrap="square" lIns="92221" tIns="46109" rIns="92221" bIns="46109" numCol="1" anchor="t" anchorCtr="0" compatLnSpc="1">
            <a:prstTxWarp prst="textNoShape">
              <a:avLst/>
            </a:prstTxWarp>
          </a:bodyPr>
          <a:lstStyle>
            <a:lvl1pPr>
              <a:defRPr sz="1200"/>
            </a:lvl1pPr>
          </a:lstStyle>
          <a:p>
            <a:pPr>
              <a:defRPr/>
            </a:pPr>
            <a:endParaRPr lang="en-US"/>
          </a:p>
        </p:txBody>
      </p:sp>
      <p:sp>
        <p:nvSpPr>
          <p:cNvPr id="60419" name="Rectangle 3">
            <a:extLst>
              <a:ext uri="{FF2B5EF4-FFF2-40B4-BE49-F238E27FC236}">
                <a16:creationId xmlns:a16="http://schemas.microsoft.com/office/drawing/2014/main" id="{FFBEE8C4-4C47-4A5B-8F44-8C690D7F3972}"/>
              </a:ext>
            </a:extLst>
          </p:cNvPr>
          <p:cNvSpPr>
            <a:spLocks noGrp="1" noChangeArrowheads="1"/>
          </p:cNvSpPr>
          <p:nvPr>
            <p:ph type="dt" idx="1"/>
          </p:nvPr>
        </p:nvSpPr>
        <p:spPr bwMode="auto">
          <a:xfrm>
            <a:off x="3971928" y="2"/>
            <a:ext cx="3038475" cy="464980"/>
          </a:xfrm>
          <a:prstGeom prst="rect">
            <a:avLst/>
          </a:prstGeom>
          <a:noFill/>
          <a:ln w="9525">
            <a:noFill/>
            <a:miter lim="800000"/>
            <a:headEnd/>
            <a:tailEnd/>
          </a:ln>
          <a:effectLst/>
        </p:spPr>
        <p:txBody>
          <a:bodyPr vert="horz" wrap="square" lIns="92221" tIns="46109" rIns="92221" bIns="46109" numCol="1" anchor="t" anchorCtr="0" compatLnSpc="1">
            <a:prstTxWarp prst="textNoShape">
              <a:avLst/>
            </a:prstTxWarp>
          </a:bodyPr>
          <a:lstStyle>
            <a:lvl1pPr algn="r">
              <a:defRPr sz="1200"/>
            </a:lvl1pPr>
          </a:lstStyle>
          <a:p>
            <a:pPr>
              <a:defRPr/>
            </a:pPr>
            <a:endParaRPr lang="en-US"/>
          </a:p>
        </p:txBody>
      </p:sp>
      <p:sp>
        <p:nvSpPr>
          <p:cNvPr id="51204" name="Rectangle 4">
            <a:extLst>
              <a:ext uri="{FF2B5EF4-FFF2-40B4-BE49-F238E27FC236}">
                <a16:creationId xmlns:a16="http://schemas.microsoft.com/office/drawing/2014/main" id="{D7D47525-8563-4BF0-8B9D-D48CF67BC0F0}"/>
              </a:ext>
            </a:extLst>
          </p:cNvPr>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5">
            <a:extLst>
              <a:ext uri="{FF2B5EF4-FFF2-40B4-BE49-F238E27FC236}">
                <a16:creationId xmlns:a16="http://schemas.microsoft.com/office/drawing/2014/main" id="{D46ADD98-232E-4E28-A95D-583F1A189423}"/>
              </a:ext>
            </a:extLst>
          </p:cNvPr>
          <p:cNvSpPr>
            <a:spLocks noGrp="1" noChangeArrowheads="1"/>
          </p:cNvSpPr>
          <p:nvPr>
            <p:ph type="body" sz="quarter" idx="3"/>
          </p:nvPr>
        </p:nvSpPr>
        <p:spPr bwMode="auto">
          <a:xfrm>
            <a:off x="935039" y="4414912"/>
            <a:ext cx="5140325" cy="4183220"/>
          </a:xfrm>
          <a:prstGeom prst="rect">
            <a:avLst/>
          </a:prstGeom>
          <a:noFill/>
          <a:ln w="9525">
            <a:noFill/>
            <a:miter lim="800000"/>
            <a:headEnd/>
            <a:tailEnd/>
          </a:ln>
          <a:effectLst/>
        </p:spPr>
        <p:txBody>
          <a:bodyPr vert="horz" wrap="square" lIns="92221" tIns="46109" rIns="92221" bIns="4610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a:extLst>
              <a:ext uri="{FF2B5EF4-FFF2-40B4-BE49-F238E27FC236}">
                <a16:creationId xmlns:a16="http://schemas.microsoft.com/office/drawing/2014/main" id="{469EE99F-A2CD-409E-B8CD-FF04F5B10367}"/>
              </a:ext>
            </a:extLst>
          </p:cNvPr>
          <p:cNvSpPr>
            <a:spLocks noGrp="1" noChangeArrowheads="1"/>
          </p:cNvSpPr>
          <p:nvPr>
            <p:ph type="ftr" sz="quarter" idx="4"/>
          </p:nvPr>
        </p:nvSpPr>
        <p:spPr bwMode="auto">
          <a:xfrm>
            <a:off x="3" y="8831422"/>
            <a:ext cx="3038475" cy="464979"/>
          </a:xfrm>
          <a:prstGeom prst="rect">
            <a:avLst/>
          </a:prstGeom>
          <a:noFill/>
          <a:ln w="9525">
            <a:noFill/>
            <a:miter lim="800000"/>
            <a:headEnd/>
            <a:tailEnd/>
          </a:ln>
          <a:effectLst/>
        </p:spPr>
        <p:txBody>
          <a:bodyPr vert="horz" wrap="square" lIns="92221" tIns="46109" rIns="92221" bIns="46109" numCol="1" anchor="b" anchorCtr="0" compatLnSpc="1">
            <a:prstTxWarp prst="textNoShape">
              <a:avLst/>
            </a:prstTxWarp>
          </a:bodyPr>
          <a:lstStyle>
            <a:lvl1pPr>
              <a:defRPr sz="1200"/>
            </a:lvl1pPr>
          </a:lstStyle>
          <a:p>
            <a:pPr>
              <a:defRPr/>
            </a:pPr>
            <a:endParaRPr lang="en-US"/>
          </a:p>
        </p:txBody>
      </p:sp>
      <p:sp>
        <p:nvSpPr>
          <p:cNvPr id="60423" name="Rectangle 7">
            <a:extLst>
              <a:ext uri="{FF2B5EF4-FFF2-40B4-BE49-F238E27FC236}">
                <a16:creationId xmlns:a16="http://schemas.microsoft.com/office/drawing/2014/main" id="{9B86B953-7A5B-4DB9-8CDC-B0A2CF244653}"/>
              </a:ext>
            </a:extLst>
          </p:cNvPr>
          <p:cNvSpPr>
            <a:spLocks noGrp="1" noChangeArrowheads="1"/>
          </p:cNvSpPr>
          <p:nvPr>
            <p:ph type="sldNum" sz="quarter" idx="5"/>
          </p:nvPr>
        </p:nvSpPr>
        <p:spPr bwMode="auto">
          <a:xfrm>
            <a:off x="3971928" y="8831422"/>
            <a:ext cx="3038475" cy="464979"/>
          </a:xfrm>
          <a:prstGeom prst="rect">
            <a:avLst/>
          </a:prstGeom>
          <a:noFill/>
          <a:ln w="9525">
            <a:noFill/>
            <a:miter lim="800000"/>
            <a:headEnd/>
            <a:tailEnd/>
          </a:ln>
          <a:effectLst/>
        </p:spPr>
        <p:txBody>
          <a:bodyPr vert="horz" wrap="square" lIns="92221" tIns="46109" rIns="92221" bIns="46109" numCol="1" anchor="b" anchorCtr="0" compatLnSpc="1">
            <a:prstTxWarp prst="textNoShape">
              <a:avLst/>
            </a:prstTxWarp>
          </a:bodyPr>
          <a:lstStyle>
            <a:lvl1pPr algn="r">
              <a:defRPr sz="1200"/>
            </a:lvl1pPr>
          </a:lstStyle>
          <a:p>
            <a:fld id="{F9C0BDA8-4B25-429B-BFDE-FC990935E957}" type="slidenum">
              <a:rPr lang="en-US" altLang="en-US"/>
              <a:pPr/>
              <a:t>‹#›</a:t>
            </a:fld>
            <a:endParaRPr lang="en-US" altLang="en-US"/>
          </a:p>
        </p:txBody>
      </p:sp>
    </p:spTree>
    <p:extLst>
      <p:ext uri="{BB962C8B-B14F-4D97-AF65-F5344CB8AC3E}">
        <p14:creationId xmlns:p14="http://schemas.microsoft.com/office/powerpoint/2010/main" val="34825154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82C93CD7-267D-4A93-B2C5-87B4CAD7A3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9BD1267-5488-41D9-955A-7EAD0ACC67BA}" type="slidenum">
              <a:rPr lang="en-US" altLang="en-US" sz="1200"/>
              <a:pPr/>
              <a:t>1</a:t>
            </a:fld>
            <a:endParaRPr lang="en-US" altLang="en-US" sz="1200"/>
          </a:p>
        </p:txBody>
      </p:sp>
      <p:sp>
        <p:nvSpPr>
          <p:cNvPr id="52227" name="Rectangle 2">
            <a:extLst>
              <a:ext uri="{FF2B5EF4-FFF2-40B4-BE49-F238E27FC236}">
                <a16:creationId xmlns:a16="http://schemas.microsoft.com/office/drawing/2014/main" id="{6402F702-8E66-4019-93D5-2A933F9A429D}"/>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6B4423D9-1AD7-402D-BEC8-137CF5AED1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D5B95157-A518-4AB1-98B6-12B16C73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A332435-5B67-4520-99FF-2C6D5575B5A8}" type="slidenum">
              <a:rPr lang="en-US" altLang="en-US" sz="1200"/>
              <a:pPr/>
              <a:t>10</a:t>
            </a:fld>
            <a:endParaRPr lang="en-US" altLang="en-US" sz="1200"/>
          </a:p>
        </p:txBody>
      </p:sp>
      <p:sp>
        <p:nvSpPr>
          <p:cNvPr id="15363" name="Rectangle 2">
            <a:extLst>
              <a:ext uri="{FF2B5EF4-FFF2-40B4-BE49-F238E27FC236}">
                <a16:creationId xmlns:a16="http://schemas.microsoft.com/office/drawing/2014/main" id="{C70E993D-6A8C-44FB-B4DF-AB12BDF9CC1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8E751FC-EF8F-48AF-B833-29520379FF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38587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5889C875-1D27-4FD9-81A1-C32AF9F695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8E57C3C-3220-4B91-9B3A-56DD28568F0A}" type="slidenum">
              <a:rPr lang="en-US" altLang="en-US" sz="1200"/>
              <a:pPr/>
              <a:t>11</a:t>
            </a:fld>
            <a:endParaRPr lang="en-US" altLang="en-US" sz="1200"/>
          </a:p>
        </p:txBody>
      </p:sp>
      <p:sp>
        <p:nvSpPr>
          <p:cNvPr id="72707" name="Rectangle 2">
            <a:extLst>
              <a:ext uri="{FF2B5EF4-FFF2-40B4-BE49-F238E27FC236}">
                <a16:creationId xmlns:a16="http://schemas.microsoft.com/office/drawing/2014/main" id="{6C8A5AA2-6437-4DAD-8AC4-9B4321E76552}"/>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490FF233-29FA-4ABA-BBB8-E3186B0742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FD0070FA-674F-49B1-A553-6F8C72F7B8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6E852D1-F301-4A14-91A9-907538BEEAED}" type="slidenum">
              <a:rPr lang="en-US" altLang="en-US" sz="1200"/>
              <a:pPr/>
              <a:t>2</a:t>
            </a:fld>
            <a:endParaRPr lang="en-US" altLang="en-US" sz="1200"/>
          </a:p>
        </p:txBody>
      </p:sp>
      <p:sp>
        <p:nvSpPr>
          <p:cNvPr id="53251" name="Rectangle 2">
            <a:extLst>
              <a:ext uri="{FF2B5EF4-FFF2-40B4-BE49-F238E27FC236}">
                <a16:creationId xmlns:a16="http://schemas.microsoft.com/office/drawing/2014/main" id="{829CBFCF-0D40-4BAF-BC1B-E18D71319AC6}"/>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B05ABA9F-17A6-452F-BFCC-8035062A82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D075C702-B5FF-4C42-BBFC-4EC3964AB4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E93F172-B016-4C19-BC7A-90B4D94E88E9}" type="slidenum">
              <a:rPr lang="en-US" altLang="en-US" sz="1200">
                <a:solidFill>
                  <a:srgbClr val="000000"/>
                </a:solidFill>
              </a:rPr>
              <a:pPr/>
              <a:t>3</a:t>
            </a:fld>
            <a:endParaRPr lang="en-US" altLang="en-US" sz="1200">
              <a:solidFill>
                <a:srgbClr val="000000"/>
              </a:solidFill>
            </a:endParaRPr>
          </a:p>
        </p:txBody>
      </p:sp>
      <p:sp>
        <p:nvSpPr>
          <p:cNvPr id="54275" name="Rectangle 2">
            <a:extLst>
              <a:ext uri="{FF2B5EF4-FFF2-40B4-BE49-F238E27FC236}">
                <a16:creationId xmlns:a16="http://schemas.microsoft.com/office/drawing/2014/main" id="{C9171680-AED2-4864-9F22-23166095B2FB}"/>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363CA01A-FB95-4FF0-978E-07ECE1B31B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01879046-FC1F-4D14-A10B-72BB0A2F3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7D3A25C-887C-4DD4-9C0D-96215C8476E4}" type="slidenum">
              <a:rPr lang="en-US" altLang="en-US" sz="1200">
                <a:solidFill>
                  <a:srgbClr val="000000"/>
                </a:solidFill>
              </a:rPr>
              <a:pPr/>
              <a:t>4</a:t>
            </a:fld>
            <a:endParaRPr lang="en-US" altLang="en-US" sz="1200">
              <a:solidFill>
                <a:srgbClr val="000000"/>
              </a:solidFill>
            </a:endParaRPr>
          </a:p>
        </p:txBody>
      </p:sp>
      <p:sp>
        <p:nvSpPr>
          <p:cNvPr id="67587" name="Rectangle 2">
            <a:extLst>
              <a:ext uri="{FF2B5EF4-FFF2-40B4-BE49-F238E27FC236}">
                <a16:creationId xmlns:a16="http://schemas.microsoft.com/office/drawing/2014/main" id="{D62ABDD9-7BAF-4E2F-8EE2-50EDFE3DBC1B}"/>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D1EF4F3A-18E9-47FE-9ECE-F83C2B1899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22518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01879046-FC1F-4D14-A10B-72BB0A2F3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7D3A25C-887C-4DD4-9C0D-96215C8476E4}" type="slidenum">
              <a:rPr lang="en-US" altLang="en-US" sz="1200">
                <a:solidFill>
                  <a:srgbClr val="000000"/>
                </a:solidFill>
              </a:rPr>
              <a:pPr/>
              <a:t>5</a:t>
            </a:fld>
            <a:endParaRPr lang="en-US" altLang="en-US" sz="1200">
              <a:solidFill>
                <a:srgbClr val="000000"/>
              </a:solidFill>
            </a:endParaRPr>
          </a:p>
        </p:txBody>
      </p:sp>
      <p:sp>
        <p:nvSpPr>
          <p:cNvPr id="67587" name="Rectangle 2">
            <a:extLst>
              <a:ext uri="{FF2B5EF4-FFF2-40B4-BE49-F238E27FC236}">
                <a16:creationId xmlns:a16="http://schemas.microsoft.com/office/drawing/2014/main" id="{D62ABDD9-7BAF-4E2F-8EE2-50EDFE3DBC1B}"/>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D1EF4F3A-18E9-47FE-9ECE-F83C2B1899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204844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01879046-FC1F-4D14-A10B-72BB0A2F3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7D3A25C-887C-4DD4-9C0D-96215C8476E4}" type="slidenum">
              <a:rPr lang="en-US" altLang="en-US" sz="1200">
                <a:solidFill>
                  <a:srgbClr val="000000"/>
                </a:solidFill>
              </a:rPr>
              <a:pPr/>
              <a:t>6</a:t>
            </a:fld>
            <a:endParaRPr lang="en-US" altLang="en-US" sz="1200">
              <a:solidFill>
                <a:srgbClr val="000000"/>
              </a:solidFill>
            </a:endParaRPr>
          </a:p>
        </p:txBody>
      </p:sp>
      <p:sp>
        <p:nvSpPr>
          <p:cNvPr id="67587" name="Rectangle 2">
            <a:extLst>
              <a:ext uri="{FF2B5EF4-FFF2-40B4-BE49-F238E27FC236}">
                <a16:creationId xmlns:a16="http://schemas.microsoft.com/office/drawing/2014/main" id="{D62ABDD9-7BAF-4E2F-8EE2-50EDFE3DBC1B}"/>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D1EF4F3A-18E9-47FE-9ECE-F83C2B1899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19663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43A26B8-20A2-4017-BF2B-95BBC1733F52}" type="slidenum">
              <a:rPr lang="en-US" altLang="en-US" sz="1200"/>
              <a:pPr/>
              <a:t>7</a:t>
            </a:fld>
            <a:endParaRPr lang="en-US" alt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102569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01879046-FC1F-4D14-A10B-72BB0A2F3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7D3A25C-887C-4DD4-9C0D-96215C8476E4}" type="slidenum">
              <a:rPr lang="en-US" altLang="en-US" sz="1200">
                <a:solidFill>
                  <a:srgbClr val="000000"/>
                </a:solidFill>
              </a:rPr>
              <a:pPr/>
              <a:t>8</a:t>
            </a:fld>
            <a:endParaRPr lang="en-US" altLang="en-US" sz="1200">
              <a:solidFill>
                <a:srgbClr val="000000"/>
              </a:solidFill>
            </a:endParaRPr>
          </a:p>
        </p:txBody>
      </p:sp>
      <p:sp>
        <p:nvSpPr>
          <p:cNvPr id="67587" name="Rectangle 2">
            <a:extLst>
              <a:ext uri="{FF2B5EF4-FFF2-40B4-BE49-F238E27FC236}">
                <a16:creationId xmlns:a16="http://schemas.microsoft.com/office/drawing/2014/main" id="{D62ABDD9-7BAF-4E2F-8EE2-50EDFE3DBC1B}"/>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D1EF4F3A-18E9-47FE-9ECE-F83C2B1899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67490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D5B95157-A518-4AB1-98B6-12B16C73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A332435-5B67-4520-99FF-2C6D5575B5A8}" type="slidenum">
              <a:rPr lang="en-US" altLang="en-US" sz="1200"/>
              <a:pPr/>
              <a:t>9</a:t>
            </a:fld>
            <a:endParaRPr lang="en-US" altLang="en-US" sz="1200"/>
          </a:p>
        </p:txBody>
      </p:sp>
      <p:sp>
        <p:nvSpPr>
          <p:cNvPr id="15363" name="Rectangle 2">
            <a:extLst>
              <a:ext uri="{FF2B5EF4-FFF2-40B4-BE49-F238E27FC236}">
                <a16:creationId xmlns:a16="http://schemas.microsoft.com/office/drawing/2014/main" id="{C70E993D-6A8C-44FB-B4DF-AB12BDF9CC1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8E751FC-EF8F-48AF-B833-29520379FF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48383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D493AE8-7817-458F-8EE6-A0EBBAD46EE1}"/>
              </a:ext>
            </a:extLst>
          </p:cNvPr>
          <p:cNvSpPr>
            <a:spLocks noChangeArrowheads="1"/>
          </p:cNvSpPr>
          <p:nvPr userDrawn="1"/>
        </p:nvSpPr>
        <p:spPr bwMode="invGray">
          <a:xfrm>
            <a:off x="8809038" y="0"/>
            <a:ext cx="334962" cy="685800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pPr>
              <a:defRPr/>
            </a:pPr>
            <a:endParaRPr lang="en-US"/>
          </a:p>
        </p:txBody>
      </p:sp>
      <p:sp>
        <p:nvSpPr>
          <p:cNvPr id="5" name="Freeform 3">
            <a:extLst>
              <a:ext uri="{FF2B5EF4-FFF2-40B4-BE49-F238E27FC236}">
                <a16:creationId xmlns:a16="http://schemas.microsoft.com/office/drawing/2014/main" id="{57EA91FA-3C85-4526-B045-3C12DF1201FE}"/>
              </a:ext>
            </a:extLst>
          </p:cNvPr>
          <p:cNvSpPr>
            <a:spLocks/>
          </p:cNvSpPr>
          <p:nvPr userDrawn="1"/>
        </p:nvSpPr>
        <p:spPr bwMode="white">
          <a:xfrm>
            <a:off x="-9525" y="4489450"/>
            <a:ext cx="5754688" cy="2368550"/>
          </a:xfrm>
          <a:custGeom>
            <a:avLst/>
            <a:gdLst>
              <a:gd name="T0" fmla="*/ 0 w 3625"/>
              <a:gd name="T1" fmla="*/ 2147483647 h 1492"/>
              <a:gd name="T2" fmla="*/ 0 w 3625"/>
              <a:gd name="T3" fmla="*/ 0 h 1492"/>
              <a:gd name="T4" fmla="*/ 2147483647 w 3625"/>
              <a:gd name="T5" fmla="*/ 2147483647 h 1492"/>
              <a:gd name="T6" fmla="*/ 2147483647 w 3625"/>
              <a:gd name="T7" fmla="*/ 2147483647 h 1492"/>
              <a:gd name="T8" fmla="*/ 2147483647 w 3625"/>
              <a:gd name="T9" fmla="*/ 2147483647 h 1492"/>
              <a:gd name="T10" fmla="*/ 2147483647 w 3625"/>
              <a:gd name="T11" fmla="*/ 2147483647 h 1492"/>
              <a:gd name="T12" fmla="*/ 2147483647 w 3625"/>
              <a:gd name="T13" fmla="*/ 2147483647 h 1492"/>
              <a:gd name="T14" fmla="*/ 2147483647 w 3625"/>
              <a:gd name="T15" fmla="*/ 2147483647 h 1492"/>
              <a:gd name="T16" fmla="*/ 2147483647 w 3625"/>
              <a:gd name="T17" fmla="*/ 2147483647 h 1492"/>
              <a:gd name="T18" fmla="*/ 2147483647 w 3625"/>
              <a:gd name="T19" fmla="*/ 2147483647 h 1492"/>
              <a:gd name="T20" fmla="*/ 2147483647 w 3625"/>
              <a:gd name="T21" fmla="*/ 2147483647 h 1492"/>
              <a:gd name="T22" fmla="*/ 2147483647 w 3625"/>
              <a:gd name="T23" fmla="*/ 2147483647 h 1492"/>
              <a:gd name="T24" fmla="*/ 2147483647 w 3625"/>
              <a:gd name="T25" fmla="*/ 2147483647 h 1492"/>
              <a:gd name="T26" fmla="*/ 2147483647 w 3625"/>
              <a:gd name="T27" fmla="*/ 2147483647 h 1492"/>
              <a:gd name="T28" fmla="*/ 2147483647 w 3625"/>
              <a:gd name="T29" fmla="*/ 2147483647 h 1492"/>
              <a:gd name="T30" fmla="*/ 2147483647 w 3625"/>
              <a:gd name="T31" fmla="*/ 2147483647 h 1492"/>
              <a:gd name="T32" fmla="*/ 2147483647 w 3625"/>
              <a:gd name="T33" fmla="*/ 2147483647 h 1492"/>
              <a:gd name="T34" fmla="*/ 2147483647 w 3625"/>
              <a:gd name="T35" fmla="*/ 2147483647 h 1492"/>
              <a:gd name="T36" fmla="*/ 2147483647 w 3625"/>
              <a:gd name="T37" fmla="*/ 2147483647 h 1492"/>
              <a:gd name="T38" fmla="*/ 2147483647 w 3625"/>
              <a:gd name="T39" fmla="*/ 2147483647 h 1492"/>
              <a:gd name="T40" fmla="*/ 2147483647 w 3625"/>
              <a:gd name="T41" fmla="*/ 2147483647 h 1492"/>
              <a:gd name="T42" fmla="*/ 2147483647 w 3625"/>
              <a:gd name="T43" fmla="*/ 2147483647 h 1492"/>
              <a:gd name="T44" fmla="*/ 2147483647 w 3625"/>
              <a:gd name="T45" fmla="*/ 2147483647 h 1492"/>
              <a:gd name="T46" fmla="*/ 2147483647 w 3625"/>
              <a:gd name="T47" fmla="*/ 2147483647 h 1492"/>
              <a:gd name="T48" fmla="*/ 2147483647 w 3625"/>
              <a:gd name="T49" fmla="*/ 2147483647 h 1492"/>
              <a:gd name="T50" fmla="*/ 2147483647 w 3625"/>
              <a:gd name="T51" fmla="*/ 2147483647 h 1492"/>
              <a:gd name="T52" fmla="*/ 0 w 3625"/>
              <a:gd name="T53" fmla="*/ 2147483647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miter lim="800000"/>
                <a:headEnd type="none" w="sm" len="sm"/>
                <a:tailEnd type="none" w="sm" len="sm"/>
              </a14:hiddenLine>
            </a:ext>
          </a:extLst>
        </p:spPr>
        <p:txBody>
          <a:bodyPr wrap="none" anchor="ctr"/>
          <a:lstStyle/>
          <a:p>
            <a:endParaRPr lang="en-US"/>
          </a:p>
        </p:txBody>
      </p:sp>
      <p:sp>
        <p:nvSpPr>
          <p:cNvPr id="6" name="Freeform 4">
            <a:extLst>
              <a:ext uri="{FF2B5EF4-FFF2-40B4-BE49-F238E27FC236}">
                <a16:creationId xmlns:a16="http://schemas.microsoft.com/office/drawing/2014/main" id="{B34242F3-08EF-4073-9415-49D0D41388DD}"/>
              </a:ext>
            </a:extLst>
          </p:cNvPr>
          <p:cNvSpPr>
            <a:spLocks/>
          </p:cNvSpPr>
          <p:nvPr userDrawn="1"/>
        </p:nvSpPr>
        <p:spPr bwMode="white">
          <a:xfrm>
            <a:off x="0" y="3817938"/>
            <a:ext cx="8164513" cy="3019425"/>
          </a:xfrm>
          <a:custGeom>
            <a:avLst/>
            <a:gdLst>
              <a:gd name="T0" fmla="*/ 2147483647 w 5143"/>
              <a:gd name="T1" fmla="*/ 2147483647 h 1902"/>
              <a:gd name="T2" fmla="*/ 2147483647 w 5143"/>
              <a:gd name="T3" fmla="*/ 2147483647 h 1902"/>
              <a:gd name="T4" fmla="*/ 2147483647 w 5143"/>
              <a:gd name="T5" fmla="*/ 2147483647 h 1902"/>
              <a:gd name="T6" fmla="*/ 2147483647 w 5143"/>
              <a:gd name="T7" fmla="*/ 2147483647 h 1902"/>
              <a:gd name="T8" fmla="*/ 2147483647 w 5143"/>
              <a:gd name="T9" fmla="*/ 2147483647 h 1902"/>
              <a:gd name="T10" fmla="*/ 2147483647 w 5143"/>
              <a:gd name="T11" fmla="*/ 2147483647 h 1902"/>
              <a:gd name="T12" fmla="*/ 2147483647 w 5143"/>
              <a:gd name="T13" fmla="*/ 2147483647 h 1902"/>
              <a:gd name="T14" fmla="*/ 2147483647 w 5143"/>
              <a:gd name="T15" fmla="*/ 2147483647 h 1902"/>
              <a:gd name="T16" fmla="*/ 2147483647 w 5143"/>
              <a:gd name="T17" fmla="*/ 2147483647 h 1902"/>
              <a:gd name="T18" fmla="*/ 2147483647 w 5143"/>
              <a:gd name="T19" fmla="*/ 2147483647 h 1902"/>
              <a:gd name="T20" fmla="*/ 2147483647 w 5143"/>
              <a:gd name="T21" fmla="*/ 2147483647 h 1902"/>
              <a:gd name="T22" fmla="*/ 0 w 5143"/>
              <a:gd name="T23" fmla="*/ 0 h 1902"/>
              <a:gd name="T24" fmla="*/ 0 w 5143"/>
              <a:gd name="T25" fmla="*/ 2147483647 h 1902"/>
              <a:gd name="T26" fmla="*/ 0 w 5143"/>
              <a:gd name="T27" fmla="*/ 2147483647 h 1902"/>
              <a:gd name="T28" fmla="*/ 0 w 5143"/>
              <a:gd name="T29" fmla="*/ 2147483647 h 1902"/>
              <a:gd name="T30" fmla="*/ 0 w 5143"/>
              <a:gd name="T31" fmla="*/ 2147483647 h 1902"/>
              <a:gd name="T32" fmla="*/ 2147483647 w 5143"/>
              <a:gd name="T33" fmla="*/ 2147483647 h 1902"/>
              <a:gd name="T34" fmla="*/ 2147483647 w 5143"/>
              <a:gd name="T35" fmla="*/ 2147483647 h 1902"/>
              <a:gd name="T36" fmla="*/ 2147483647 w 5143"/>
              <a:gd name="T37" fmla="*/ 2147483647 h 1902"/>
              <a:gd name="T38" fmla="*/ 2147483647 w 5143"/>
              <a:gd name="T39" fmla="*/ 2147483647 h 1902"/>
              <a:gd name="T40" fmla="*/ 2147483647 w 5143"/>
              <a:gd name="T41" fmla="*/ 2147483647 h 1902"/>
              <a:gd name="T42" fmla="*/ 2147483647 w 5143"/>
              <a:gd name="T43" fmla="*/ 2147483647 h 1902"/>
              <a:gd name="T44" fmla="*/ 2147483647 w 5143"/>
              <a:gd name="T45" fmla="*/ 2147483647 h 1902"/>
              <a:gd name="T46" fmla="*/ 2147483647 w 5143"/>
              <a:gd name="T47" fmla="*/ 2147483647 h 1902"/>
              <a:gd name="T48" fmla="*/ 2147483647 w 5143"/>
              <a:gd name="T49" fmla="*/ 2147483647 h 1902"/>
              <a:gd name="T50" fmla="*/ 2147483647 w 5143"/>
              <a:gd name="T51" fmla="*/ 2147483647 h 1902"/>
              <a:gd name="T52" fmla="*/ 2147483647 w 5143"/>
              <a:gd name="T53" fmla="*/ 2147483647 h 1902"/>
              <a:gd name="T54" fmla="*/ 2147483647 w 5143"/>
              <a:gd name="T55" fmla="*/ 2147483647 h 1902"/>
              <a:gd name="T56" fmla="*/ 2147483647 w 5143"/>
              <a:gd name="T57" fmla="*/ 2147483647 h 1902"/>
              <a:gd name="T58" fmla="*/ 2147483647 w 5143"/>
              <a:gd name="T59" fmla="*/ 2147483647 h 1902"/>
              <a:gd name="T60" fmla="*/ 2147483647 w 5143"/>
              <a:gd name="T61" fmla="*/ 2147483647 h 1902"/>
              <a:gd name="T62" fmla="*/ 2147483647 w 5143"/>
              <a:gd name="T63" fmla="*/ 2147483647 h 1902"/>
              <a:gd name="T64" fmla="*/ 2147483647 w 5143"/>
              <a:gd name="T65" fmla="*/ 2147483647 h 1902"/>
              <a:gd name="T66" fmla="*/ 2147483647 w 5143"/>
              <a:gd name="T67" fmla="*/ 2147483647 h 1902"/>
              <a:gd name="T68" fmla="*/ 2147483647 w 5143"/>
              <a:gd name="T69" fmla="*/ 2147483647 h 1902"/>
              <a:gd name="T70" fmla="*/ 2147483647 w 5143"/>
              <a:gd name="T71" fmla="*/ 2147483647 h 1902"/>
              <a:gd name="T72" fmla="*/ 2147483647 w 5143"/>
              <a:gd name="T73" fmla="*/ 2147483647 h 1902"/>
              <a:gd name="T74" fmla="*/ 2147483647 w 5143"/>
              <a:gd name="T75" fmla="*/ 2147483647 h 1902"/>
              <a:gd name="T76" fmla="*/ 2147483647 w 5143"/>
              <a:gd name="T77" fmla="*/ 2147483647 h 1902"/>
              <a:gd name="T78" fmla="*/ 2147483647 w 5143"/>
              <a:gd name="T79" fmla="*/ 2147483647 h 1902"/>
              <a:gd name="T80" fmla="*/ 2147483647 w 5143"/>
              <a:gd name="T81" fmla="*/ 2147483647 h 1902"/>
              <a:gd name="T82" fmla="*/ 2147483647 w 5143"/>
              <a:gd name="T83" fmla="*/ 2147483647 h 1902"/>
              <a:gd name="T84" fmla="*/ 2147483647 w 5143"/>
              <a:gd name="T85" fmla="*/ 2147483647 h 1902"/>
              <a:gd name="T86" fmla="*/ 2147483647 w 5143"/>
              <a:gd name="T87" fmla="*/ 2147483647 h 1902"/>
              <a:gd name="T88" fmla="*/ 2147483647 w 5143"/>
              <a:gd name="T89" fmla="*/ 2147483647 h 1902"/>
              <a:gd name="T90" fmla="*/ 2147483647 w 5143"/>
              <a:gd name="T91" fmla="*/ 2147483647 h 1902"/>
              <a:gd name="T92" fmla="*/ 2147483647 w 5143"/>
              <a:gd name="T93" fmla="*/ 2147483647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en-US"/>
          </a:p>
        </p:txBody>
      </p:sp>
      <p:sp>
        <p:nvSpPr>
          <p:cNvPr id="7" name="Freeform 5">
            <a:extLst>
              <a:ext uri="{FF2B5EF4-FFF2-40B4-BE49-F238E27FC236}">
                <a16:creationId xmlns:a16="http://schemas.microsoft.com/office/drawing/2014/main" id="{528A063F-869D-4AA3-9C19-35E3E3A60126}"/>
              </a:ext>
            </a:extLst>
          </p:cNvPr>
          <p:cNvSpPr>
            <a:spLocks/>
          </p:cNvSpPr>
          <p:nvPr userDrawn="1"/>
        </p:nvSpPr>
        <p:spPr bwMode="white">
          <a:xfrm>
            <a:off x="0" y="3146425"/>
            <a:ext cx="9144000" cy="3690938"/>
          </a:xfrm>
          <a:custGeom>
            <a:avLst/>
            <a:gdLst>
              <a:gd name="T0" fmla="*/ 0 w 5760"/>
              <a:gd name="T1" fmla="*/ 0 h 2325"/>
              <a:gd name="T2" fmla="*/ 0 w 5760"/>
              <a:gd name="T3" fmla="*/ 2147483647 h 2325"/>
              <a:gd name="T4" fmla="*/ 2147483647 w 5760"/>
              <a:gd name="T5" fmla="*/ 2147483647 h 2325"/>
              <a:gd name="T6" fmla="*/ 2147483647 w 5760"/>
              <a:gd name="T7" fmla="*/ 2147483647 h 2325"/>
              <a:gd name="T8" fmla="*/ 2147483647 w 5760"/>
              <a:gd name="T9" fmla="*/ 2147483647 h 2325"/>
              <a:gd name="T10" fmla="*/ 2147483647 w 5760"/>
              <a:gd name="T11" fmla="*/ 2147483647 h 2325"/>
              <a:gd name="T12" fmla="*/ 2147483647 w 5760"/>
              <a:gd name="T13" fmla="*/ 2147483647 h 2325"/>
              <a:gd name="T14" fmla="*/ 2147483647 w 5760"/>
              <a:gd name="T15" fmla="*/ 2147483647 h 2325"/>
              <a:gd name="T16" fmla="*/ 2147483647 w 5760"/>
              <a:gd name="T17" fmla="*/ 2147483647 h 2325"/>
              <a:gd name="T18" fmla="*/ 2147483647 w 5760"/>
              <a:gd name="T19" fmla="*/ 2147483647 h 2325"/>
              <a:gd name="T20" fmla="*/ 2147483647 w 5760"/>
              <a:gd name="T21" fmla="*/ 2147483647 h 2325"/>
              <a:gd name="T22" fmla="*/ 2147483647 w 5760"/>
              <a:gd name="T23" fmla="*/ 2147483647 h 2325"/>
              <a:gd name="T24" fmla="*/ 2147483647 w 5760"/>
              <a:gd name="T25" fmla="*/ 2147483647 h 2325"/>
              <a:gd name="T26" fmla="*/ 2147483647 w 5760"/>
              <a:gd name="T27" fmla="*/ 2147483647 h 2325"/>
              <a:gd name="T28" fmla="*/ 2147483647 w 5760"/>
              <a:gd name="T29" fmla="*/ 2147483647 h 2325"/>
              <a:gd name="T30" fmla="*/ 2147483647 w 5760"/>
              <a:gd name="T31" fmla="*/ 2147483647 h 2325"/>
              <a:gd name="T32" fmla="*/ 2147483647 w 5760"/>
              <a:gd name="T33" fmla="*/ 2147483647 h 2325"/>
              <a:gd name="T34" fmla="*/ 2147483647 w 5760"/>
              <a:gd name="T35" fmla="*/ 2147483647 h 2325"/>
              <a:gd name="T36" fmla="*/ 2147483647 w 5760"/>
              <a:gd name="T37" fmla="*/ 2147483647 h 2325"/>
              <a:gd name="T38" fmla="*/ 2147483647 w 5760"/>
              <a:gd name="T39" fmla="*/ 2147483647 h 2325"/>
              <a:gd name="T40" fmla="*/ 2147483647 w 5760"/>
              <a:gd name="T41" fmla="*/ 2147483647 h 2325"/>
              <a:gd name="T42" fmla="*/ 2147483647 w 5760"/>
              <a:gd name="T43" fmla="*/ 2147483647 h 2325"/>
              <a:gd name="T44" fmla="*/ 2147483647 w 5760"/>
              <a:gd name="T45" fmla="*/ 2147483647 h 2325"/>
              <a:gd name="T46" fmla="*/ 2147483647 w 5760"/>
              <a:gd name="T47" fmla="*/ 2147483647 h 2325"/>
              <a:gd name="T48" fmla="*/ 2147483647 w 5760"/>
              <a:gd name="T49" fmla="*/ 2147483647 h 2325"/>
              <a:gd name="T50" fmla="*/ 2147483647 w 5760"/>
              <a:gd name="T51" fmla="*/ 2147483647 h 2325"/>
              <a:gd name="T52" fmla="*/ 2147483647 w 5760"/>
              <a:gd name="T53" fmla="*/ 2147483647 h 2325"/>
              <a:gd name="T54" fmla="*/ 2147483647 w 5760"/>
              <a:gd name="T55" fmla="*/ 2147483647 h 2325"/>
              <a:gd name="T56" fmla="*/ 2147483647 w 5760"/>
              <a:gd name="T57" fmla="*/ 2147483647 h 2325"/>
              <a:gd name="T58" fmla="*/ 2147483647 w 5760"/>
              <a:gd name="T59" fmla="*/ 2147483647 h 2325"/>
              <a:gd name="T60" fmla="*/ 2147483647 w 5760"/>
              <a:gd name="T61" fmla="*/ 2147483647 h 2325"/>
              <a:gd name="T62" fmla="*/ 2147483647 w 5760"/>
              <a:gd name="T63" fmla="*/ 2147483647 h 2325"/>
              <a:gd name="T64" fmla="*/ 2147483647 w 5760"/>
              <a:gd name="T65" fmla="*/ 2147483647 h 2325"/>
              <a:gd name="T66" fmla="*/ 2147483647 w 5760"/>
              <a:gd name="T67" fmla="*/ 2147483647 h 2325"/>
              <a:gd name="T68" fmla="*/ 2147483647 w 5760"/>
              <a:gd name="T69" fmla="*/ 2147483647 h 2325"/>
              <a:gd name="T70" fmla="*/ 2147483647 w 5760"/>
              <a:gd name="T71" fmla="*/ 2147483647 h 2325"/>
              <a:gd name="T72" fmla="*/ 2147483647 w 5760"/>
              <a:gd name="T73" fmla="*/ 2147483647 h 2325"/>
              <a:gd name="T74" fmla="*/ 2147483647 w 5760"/>
              <a:gd name="T75" fmla="*/ 2147483647 h 2325"/>
              <a:gd name="T76" fmla="*/ 2147483647 w 5760"/>
              <a:gd name="T77" fmla="*/ 2147483647 h 2325"/>
              <a:gd name="T78" fmla="*/ 2147483647 w 5760"/>
              <a:gd name="T79" fmla="*/ 2147483647 h 2325"/>
              <a:gd name="T80" fmla="*/ 2147483647 w 5760"/>
              <a:gd name="T81" fmla="*/ 2147483647 h 2325"/>
              <a:gd name="T82" fmla="*/ 2147483647 w 5760"/>
              <a:gd name="T83" fmla="*/ 2147483647 h 2325"/>
              <a:gd name="T84" fmla="*/ 2147483647 w 5760"/>
              <a:gd name="T85" fmla="*/ 2147483647 h 2325"/>
              <a:gd name="T86" fmla="*/ 2147483647 w 5760"/>
              <a:gd name="T87" fmla="*/ 2147483647 h 2325"/>
              <a:gd name="T88" fmla="*/ 2147483647 w 5760"/>
              <a:gd name="T89" fmla="*/ 2147483647 h 2325"/>
              <a:gd name="T90" fmla="*/ 2147483647 w 5760"/>
              <a:gd name="T91" fmla="*/ 2147483647 h 2325"/>
              <a:gd name="T92" fmla="*/ 2147483647 w 5760"/>
              <a:gd name="T93" fmla="*/ 2147483647 h 2325"/>
              <a:gd name="T94" fmla="*/ 2147483647 w 5760"/>
              <a:gd name="T95" fmla="*/ 2147483647 h 2325"/>
              <a:gd name="T96" fmla="*/ 2147483647 w 5760"/>
              <a:gd name="T97" fmla="*/ 2147483647 h 2325"/>
              <a:gd name="T98" fmla="*/ 2147483647 w 5760"/>
              <a:gd name="T99" fmla="*/ 2147483647 h 2325"/>
              <a:gd name="T100" fmla="*/ 2147483647 w 5760"/>
              <a:gd name="T101" fmla="*/ 2147483647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en-US"/>
          </a:p>
        </p:txBody>
      </p:sp>
      <p:sp>
        <p:nvSpPr>
          <p:cNvPr id="8" name="Freeform 6">
            <a:extLst>
              <a:ext uri="{FF2B5EF4-FFF2-40B4-BE49-F238E27FC236}">
                <a16:creationId xmlns:a16="http://schemas.microsoft.com/office/drawing/2014/main" id="{0992717B-9B03-4465-AB98-DD65F26B0F3C}"/>
              </a:ext>
            </a:extLst>
          </p:cNvPr>
          <p:cNvSpPr>
            <a:spLocks/>
          </p:cNvSpPr>
          <p:nvPr userDrawn="1"/>
        </p:nvSpPr>
        <p:spPr bwMode="white">
          <a:xfrm>
            <a:off x="0" y="2460625"/>
            <a:ext cx="9144000" cy="2497138"/>
          </a:xfrm>
          <a:custGeom>
            <a:avLst/>
            <a:gdLst>
              <a:gd name="T0" fmla="*/ 0 w 5760"/>
              <a:gd name="T1" fmla="*/ 0 h 1573"/>
              <a:gd name="T2" fmla="*/ 0 w 5760"/>
              <a:gd name="T3" fmla="*/ 2147483647 h 1573"/>
              <a:gd name="T4" fmla="*/ 2147483647 w 5760"/>
              <a:gd name="T5" fmla="*/ 2147483647 h 1573"/>
              <a:gd name="T6" fmla="*/ 2147483647 w 5760"/>
              <a:gd name="T7" fmla="*/ 2147483647 h 1573"/>
              <a:gd name="T8" fmla="*/ 2147483647 w 5760"/>
              <a:gd name="T9" fmla="*/ 2147483647 h 1573"/>
              <a:gd name="T10" fmla="*/ 2147483647 w 5760"/>
              <a:gd name="T11" fmla="*/ 2147483647 h 1573"/>
              <a:gd name="T12" fmla="*/ 2147483647 w 5760"/>
              <a:gd name="T13" fmla="*/ 2147483647 h 1573"/>
              <a:gd name="T14" fmla="*/ 2147483647 w 5760"/>
              <a:gd name="T15" fmla="*/ 2147483647 h 1573"/>
              <a:gd name="T16" fmla="*/ 2147483647 w 5760"/>
              <a:gd name="T17" fmla="*/ 2147483647 h 1573"/>
              <a:gd name="T18" fmla="*/ 2147483647 w 5760"/>
              <a:gd name="T19" fmla="*/ 2147483647 h 1573"/>
              <a:gd name="T20" fmla="*/ 2147483647 w 5760"/>
              <a:gd name="T21" fmla="*/ 2147483647 h 1573"/>
              <a:gd name="T22" fmla="*/ 2147483647 w 5760"/>
              <a:gd name="T23" fmla="*/ 2147483647 h 1573"/>
              <a:gd name="T24" fmla="*/ 2147483647 w 5760"/>
              <a:gd name="T25" fmla="*/ 2147483647 h 1573"/>
              <a:gd name="T26" fmla="*/ 2147483647 w 5760"/>
              <a:gd name="T27" fmla="*/ 2147483647 h 1573"/>
              <a:gd name="T28" fmla="*/ 2147483647 w 5760"/>
              <a:gd name="T29" fmla="*/ 2147483647 h 1573"/>
              <a:gd name="T30" fmla="*/ 2147483647 w 5760"/>
              <a:gd name="T31" fmla="*/ 2147483647 h 1573"/>
              <a:gd name="T32" fmla="*/ 2147483647 w 5760"/>
              <a:gd name="T33" fmla="*/ 2147483647 h 1573"/>
              <a:gd name="T34" fmla="*/ 2147483647 w 5760"/>
              <a:gd name="T35" fmla="*/ 2147483647 h 1573"/>
              <a:gd name="T36" fmla="*/ 2147483647 w 5760"/>
              <a:gd name="T37" fmla="*/ 2147483647 h 1573"/>
              <a:gd name="T38" fmla="*/ 2147483647 w 5760"/>
              <a:gd name="T39" fmla="*/ 2147483647 h 1573"/>
              <a:gd name="T40" fmla="*/ 2147483647 w 5760"/>
              <a:gd name="T41" fmla="*/ 2147483647 h 1573"/>
              <a:gd name="T42" fmla="*/ 2147483647 w 5760"/>
              <a:gd name="T43" fmla="*/ 2147483647 h 1573"/>
              <a:gd name="T44" fmla="*/ 2147483647 w 5760"/>
              <a:gd name="T45" fmla="*/ 2147483647 h 1573"/>
              <a:gd name="T46" fmla="*/ 2147483647 w 5760"/>
              <a:gd name="T47" fmla="*/ 2147483647 h 1573"/>
              <a:gd name="T48" fmla="*/ 2147483647 w 5760"/>
              <a:gd name="T49" fmla="*/ 2147483647 h 1573"/>
              <a:gd name="T50" fmla="*/ 2147483647 w 5760"/>
              <a:gd name="T51" fmla="*/ 2147483647 h 1573"/>
              <a:gd name="T52" fmla="*/ 2147483647 w 5760"/>
              <a:gd name="T53" fmla="*/ 2147483647 h 1573"/>
              <a:gd name="T54" fmla="*/ 2147483647 w 5760"/>
              <a:gd name="T55" fmla="*/ 2147483647 h 1573"/>
              <a:gd name="T56" fmla="*/ 2147483647 w 5760"/>
              <a:gd name="T57" fmla="*/ 2147483647 h 1573"/>
              <a:gd name="T58" fmla="*/ 2147483647 w 5760"/>
              <a:gd name="T59" fmla="*/ 2147483647 h 1573"/>
              <a:gd name="T60" fmla="*/ 2147483647 w 5760"/>
              <a:gd name="T61" fmla="*/ 2147483647 h 1573"/>
              <a:gd name="T62" fmla="*/ 2147483647 w 5760"/>
              <a:gd name="T63" fmla="*/ 2147483647 h 1573"/>
              <a:gd name="T64" fmla="*/ 2147483647 w 5760"/>
              <a:gd name="T65" fmla="*/ 2147483647 h 1573"/>
              <a:gd name="T66" fmla="*/ 2147483647 w 5760"/>
              <a:gd name="T67" fmla="*/ 2147483647 h 1573"/>
              <a:gd name="T68" fmla="*/ 2147483647 w 5760"/>
              <a:gd name="T69" fmla="*/ 2147483647 h 1573"/>
              <a:gd name="T70" fmla="*/ 2147483647 w 5760"/>
              <a:gd name="T71" fmla="*/ 2147483647 h 1573"/>
              <a:gd name="T72" fmla="*/ 2147483647 w 5760"/>
              <a:gd name="T73" fmla="*/ 2147483647 h 1573"/>
              <a:gd name="T74" fmla="*/ 2147483647 w 5760"/>
              <a:gd name="T75" fmla="*/ 2147483647 h 1573"/>
              <a:gd name="T76" fmla="*/ 2147483647 w 5760"/>
              <a:gd name="T77" fmla="*/ 2147483647 h 1573"/>
              <a:gd name="T78" fmla="*/ 2147483647 w 5760"/>
              <a:gd name="T79" fmla="*/ 2147483647 h 1573"/>
              <a:gd name="T80" fmla="*/ 2147483647 w 5760"/>
              <a:gd name="T81" fmla="*/ 2147483647 h 1573"/>
              <a:gd name="T82" fmla="*/ 2147483647 w 5760"/>
              <a:gd name="T83" fmla="*/ 2147483647 h 1573"/>
              <a:gd name="T84" fmla="*/ 2147483647 w 5760"/>
              <a:gd name="T85" fmla="*/ 2147483647 h 1573"/>
              <a:gd name="T86" fmla="*/ 2147483647 w 5760"/>
              <a:gd name="T87" fmla="*/ 2147483647 h 1573"/>
              <a:gd name="T88" fmla="*/ 2147483647 w 5760"/>
              <a:gd name="T89" fmla="*/ 2147483647 h 1573"/>
              <a:gd name="T90" fmla="*/ 2147483647 w 5760"/>
              <a:gd name="T91" fmla="*/ 2147483647 h 1573"/>
              <a:gd name="T92" fmla="*/ 2147483647 w 5760"/>
              <a:gd name="T93" fmla="*/ 2147483647 h 1573"/>
              <a:gd name="T94" fmla="*/ 2147483647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en-US"/>
          </a:p>
        </p:txBody>
      </p:sp>
      <p:sp>
        <p:nvSpPr>
          <p:cNvPr id="9" name="Freeform 7">
            <a:extLst>
              <a:ext uri="{FF2B5EF4-FFF2-40B4-BE49-F238E27FC236}">
                <a16:creationId xmlns:a16="http://schemas.microsoft.com/office/drawing/2014/main" id="{DF2CF152-19F5-49A3-B7EA-B7BBF4CDE66D}"/>
              </a:ext>
            </a:extLst>
          </p:cNvPr>
          <p:cNvSpPr>
            <a:spLocks/>
          </p:cNvSpPr>
          <p:nvPr userDrawn="1"/>
        </p:nvSpPr>
        <p:spPr bwMode="white">
          <a:xfrm>
            <a:off x="0" y="1793875"/>
            <a:ext cx="9144000" cy="1539875"/>
          </a:xfrm>
          <a:custGeom>
            <a:avLst/>
            <a:gdLst>
              <a:gd name="T0" fmla="*/ 0 w 5760"/>
              <a:gd name="T1" fmla="*/ 0 h 970"/>
              <a:gd name="T2" fmla="*/ 0 w 5760"/>
              <a:gd name="T3" fmla="*/ 2147483647 h 970"/>
              <a:gd name="T4" fmla="*/ 2147483647 w 5760"/>
              <a:gd name="T5" fmla="*/ 2147483647 h 970"/>
              <a:gd name="T6" fmla="*/ 2147483647 w 5760"/>
              <a:gd name="T7" fmla="*/ 2147483647 h 970"/>
              <a:gd name="T8" fmla="*/ 2147483647 w 5760"/>
              <a:gd name="T9" fmla="*/ 2147483647 h 970"/>
              <a:gd name="T10" fmla="*/ 2147483647 w 5760"/>
              <a:gd name="T11" fmla="*/ 2147483647 h 970"/>
              <a:gd name="T12" fmla="*/ 2147483647 w 5760"/>
              <a:gd name="T13" fmla="*/ 2147483647 h 970"/>
              <a:gd name="T14" fmla="*/ 2147483647 w 5760"/>
              <a:gd name="T15" fmla="*/ 2147483647 h 970"/>
              <a:gd name="T16" fmla="*/ 2147483647 w 5760"/>
              <a:gd name="T17" fmla="*/ 2147483647 h 970"/>
              <a:gd name="T18" fmla="*/ 2147483647 w 5760"/>
              <a:gd name="T19" fmla="*/ 2147483647 h 970"/>
              <a:gd name="T20" fmla="*/ 2147483647 w 5760"/>
              <a:gd name="T21" fmla="*/ 2147483647 h 970"/>
              <a:gd name="T22" fmla="*/ 2147483647 w 5760"/>
              <a:gd name="T23" fmla="*/ 2147483647 h 970"/>
              <a:gd name="T24" fmla="*/ 2147483647 w 5760"/>
              <a:gd name="T25" fmla="*/ 2147483647 h 970"/>
              <a:gd name="T26" fmla="*/ 2147483647 w 5760"/>
              <a:gd name="T27" fmla="*/ 2147483647 h 970"/>
              <a:gd name="T28" fmla="*/ 2147483647 w 5760"/>
              <a:gd name="T29" fmla="*/ 2147483647 h 970"/>
              <a:gd name="T30" fmla="*/ 2147483647 w 5760"/>
              <a:gd name="T31" fmla="*/ 2147483647 h 970"/>
              <a:gd name="T32" fmla="*/ 2147483647 w 5760"/>
              <a:gd name="T33" fmla="*/ 2147483647 h 970"/>
              <a:gd name="T34" fmla="*/ 2147483647 w 5760"/>
              <a:gd name="T35" fmla="*/ 2147483647 h 970"/>
              <a:gd name="T36" fmla="*/ 2147483647 w 5760"/>
              <a:gd name="T37" fmla="*/ 2147483647 h 970"/>
              <a:gd name="T38" fmla="*/ 2147483647 w 5760"/>
              <a:gd name="T39" fmla="*/ 2147483647 h 970"/>
              <a:gd name="T40" fmla="*/ 2147483647 w 5760"/>
              <a:gd name="T41" fmla="*/ 2147483647 h 970"/>
              <a:gd name="T42" fmla="*/ 2147483647 w 5760"/>
              <a:gd name="T43" fmla="*/ 2147483647 h 970"/>
              <a:gd name="T44" fmla="*/ 2147483647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en-US"/>
          </a:p>
        </p:txBody>
      </p:sp>
      <p:sp>
        <p:nvSpPr>
          <p:cNvPr id="10" name="Freeform 8">
            <a:extLst>
              <a:ext uri="{FF2B5EF4-FFF2-40B4-BE49-F238E27FC236}">
                <a16:creationId xmlns:a16="http://schemas.microsoft.com/office/drawing/2014/main" id="{B0343614-F34E-438A-B415-02B2040DFA23}"/>
              </a:ext>
            </a:extLst>
          </p:cNvPr>
          <p:cNvSpPr>
            <a:spLocks/>
          </p:cNvSpPr>
          <p:nvPr userDrawn="1"/>
        </p:nvSpPr>
        <p:spPr bwMode="white">
          <a:xfrm>
            <a:off x="0" y="-20638"/>
            <a:ext cx="9144000" cy="1682751"/>
          </a:xfrm>
          <a:custGeom>
            <a:avLst/>
            <a:gdLst>
              <a:gd name="T0" fmla="*/ 0 w 5760"/>
              <a:gd name="T1" fmla="*/ 2147483647 h 1060"/>
              <a:gd name="T2" fmla="*/ 0 w 5760"/>
              <a:gd name="T3" fmla="*/ 2147483647 h 1060"/>
              <a:gd name="T4" fmla="*/ 2147483647 w 5760"/>
              <a:gd name="T5" fmla="*/ 2147483647 h 1060"/>
              <a:gd name="T6" fmla="*/ 2147483647 w 5760"/>
              <a:gd name="T7" fmla="*/ 0 h 1060"/>
              <a:gd name="T8" fmla="*/ 2147483647 w 5760"/>
              <a:gd name="T9" fmla="*/ 0 h 1060"/>
              <a:gd name="T10" fmla="*/ 2147483647 w 5760"/>
              <a:gd name="T11" fmla="*/ 2147483647 h 1060"/>
              <a:gd name="T12" fmla="*/ 2147483647 w 5760"/>
              <a:gd name="T13" fmla="*/ 2147483647 h 1060"/>
              <a:gd name="T14" fmla="*/ 2147483647 w 5760"/>
              <a:gd name="T15" fmla="*/ 2147483647 h 1060"/>
              <a:gd name="T16" fmla="*/ 2147483647 w 5760"/>
              <a:gd name="T17" fmla="*/ 2147483647 h 1060"/>
              <a:gd name="T18" fmla="*/ 2147483647 w 5760"/>
              <a:gd name="T19" fmla="*/ 2147483647 h 1060"/>
              <a:gd name="T20" fmla="*/ 2147483647 w 5760"/>
              <a:gd name="T21" fmla="*/ 2147483647 h 1060"/>
              <a:gd name="T22" fmla="*/ 2147483647 w 5760"/>
              <a:gd name="T23" fmla="*/ 2147483647 h 1060"/>
              <a:gd name="T24" fmla="*/ 2147483647 w 5760"/>
              <a:gd name="T25" fmla="*/ 2147483647 h 1060"/>
              <a:gd name="T26" fmla="*/ 2147483647 w 5760"/>
              <a:gd name="T27" fmla="*/ 2147483647 h 1060"/>
              <a:gd name="T28" fmla="*/ 2147483647 w 5760"/>
              <a:gd name="T29" fmla="*/ 2147483647 h 1060"/>
              <a:gd name="T30" fmla="*/ 2147483647 w 5760"/>
              <a:gd name="T31" fmla="*/ 2147483647 h 1060"/>
              <a:gd name="T32" fmla="*/ 2147483647 w 5760"/>
              <a:gd name="T33" fmla="*/ 2147483647 h 1060"/>
              <a:gd name="T34" fmla="*/ 2147483647 w 5760"/>
              <a:gd name="T35" fmla="*/ 2147483647 h 1060"/>
              <a:gd name="T36" fmla="*/ 2147483647 w 5760"/>
              <a:gd name="T37" fmla="*/ 2147483647 h 1060"/>
              <a:gd name="T38" fmla="*/ 2147483647 w 5760"/>
              <a:gd name="T39" fmla="*/ 2147483647 h 1060"/>
              <a:gd name="T40" fmla="*/ 2147483647 w 5760"/>
              <a:gd name="T41" fmla="*/ 2147483647 h 1060"/>
              <a:gd name="T42" fmla="*/ 2147483647 w 5760"/>
              <a:gd name="T43" fmla="*/ 2147483647 h 1060"/>
              <a:gd name="T44" fmla="*/ 2147483647 w 5760"/>
              <a:gd name="T45" fmla="*/ 2147483647 h 1060"/>
              <a:gd name="T46" fmla="*/ 2147483647 w 5760"/>
              <a:gd name="T47" fmla="*/ 2147483647 h 1060"/>
              <a:gd name="T48" fmla="*/ 2147483647 w 5760"/>
              <a:gd name="T49" fmla="*/ 2147483647 h 1060"/>
              <a:gd name="T50" fmla="*/ 2147483647 w 5760"/>
              <a:gd name="T51" fmla="*/ 2147483647 h 1060"/>
              <a:gd name="T52" fmla="*/ 2147483647 w 5760"/>
              <a:gd name="T53" fmla="*/ 2147483647 h 1060"/>
              <a:gd name="T54" fmla="*/ 0 w 5760"/>
              <a:gd name="T55" fmla="*/ 2147483647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en-US"/>
          </a:p>
        </p:txBody>
      </p:sp>
      <p:sp>
        <p:nvSpPr>
          <p:cNvPr id="11" name="Freeform 9">
            <a:extLst>
              <a:ext uri="{FF2B5EF4-FFF2-40B4-BE49-F238E27FC236}">
                <a16:creationId xmlns:a16="http://schemas.microsoft.com/office/drawing/2014/main" id="{FD0D7975-73FC-4888-85F3-9DFEFA76B06A}"/>
              </a:ext>
            </a:extLst>
          </p:cNvPr>
          <p:cNvSpPr>
            <a:spLocks/>
          </p:cNvSpPr>
          <p:nvPr userDrawn="1"/>
        </p:nvSpPr>
        <p:spPr bwMode="white">
          <a:xfrm>
            <a:off x="0" y="-20638"/>
            <a:ext cx="8388350" cy="1068388"/>
          </a:xfrm>
          <a:custGeom>
            <a:avLst/>
            <a:gdLst>
              <a:gd name="T0" fmla="*/ 0 w 5284"/>
              <a:gd name="T1" fmla="*/ 2147483647 h 673"/>
              <a:gd name="T2" fmla="*/ 0 w 5284"/>
              <a:gd name="T3" fmla="*/ 2147483647 h 673"/>
              <a:gd name="T4" fmla="*/ 2147483647 w 5284"/>
              <a:gd name="T5" fmla="*/ 2147483647 h 673"/>
              <a:gd name="T6" fmla="*/ 2147483647 w 5284"/>
              <a:gd name="T7" fmla="*/ 2147483647 h 673"/>
              <a:gd name="T8" fmla="*/ 2147483647 w 5284"/>
              <a:gd name="T9" fmla="*/ 2147483647 h 673"/>
              <a:gd name="T10" fmla="*/ 2147483647 w 5284"/>
              <a:gd name="T11" fmla="*/ 2147483647 h 673"/>
              <a:gd name="T12" fmla="*/ 2147483647 w 5284"/>
              <a:gd name="T13" fmla="*/ 2147483647 h 673"/>
              <a:gd name="T14" fmla="*/ 2147483647 w 5284"/>
              <a:gd name="T15" fmla="*/ 2147483647 h 673"/>
              <a:gd name="T16" fmla="*/ 2147483647 w 5284"/>
              <a:gd name="T17" fmla="*/ 2147483647 h 673"/>
              <a:gd name="T18" fmla="*/ 2147483647 w 5284"/>
              <a:gd name="T19" fmla="*/ 2147483647 h 673"/>
              <a:gd name="T20" fmla="*/ 2147483647 w 5284"/>
              <a:gd name="T21" fmla="*/ 2147483647 h 673"/>
              <a:gd name="T22" fmla="*/ 2147483647 w 5284"/>
              <a:gd name="T23" fmla="*/ 2147483647 h 673"/>
              <a:gd name="T24" fmla="*/ 2147483647 w 5284"/>
              <a:gd name="T25" fmla="*/ 2147483647 h 673"/>
              <a:gd name="T26" fmla="*/ 2147483647 w 5284"/>
              <a:gd name="T27" fmla="*/ 2147483647 h 673"/>
              <a:gd name="T28" fmla="*/ 2147483647 w 5284"/>
              <a:gd name="T29" fmla="*/ 2147483647 h 673"/>
              <a:gd name="T30" fmla="*/ 2147483647 w 5284"/>
              <a:gd name="T31" fmla="*/ 2147483647 h 673"/>
              <a:gd name="T32" fmla="*/ 2147483647 w 5284"/>
              <a:gd name="T33" fmla="*/ 2147483647 h 673"/>
              <a:gd name="T34" fmla="*/ 2147483647 w 5284"/>
              <a:gd name="T35" fmla="*/ 2147483647 h 673"/>
              <a:gd name="T36" fmla="*/ 2147483647 w 5284"/>
              <a:gd name="T37" fmla="*/ 2147483647 h 673"/>
              <a:gd name="T38" fmla="*/ 2147483647 w 5284"/>
              <a:gd name="T39" fmla="*/ 2147483647 h 673"/>
              <a:gd name="T40" fmla="*/ 2147483647 w 5284"/>
              <a:gd name="T41" fmla="*/ 2147483647 h 673"/>
              <a:gd name="T42" fmla="*/ 2147483647 w 5284"/>
              <a:gd name="T43" fmla="*/ 2147483647 h 673"/>
              <a:gd name="T44" fmla="*/ 2147483647 w 5284"/>
              <a:gd name="T45" fmla="*/ 2147483647 h 673"/>
              <a:gd name="T46" fmla="*/ 2147483647 w 5284"/>
              <a:gd name="T47" fmla="*/ 2147483647 h 673"/>
              <a:gd name="T48" fmla="*/ 2147483647 w 5284"/>
              <a:gd name="T49" fmla="*/ 2147483647 h 673"/>
              <a:gd name="T50" fmla="*/ 2147483647 w 5284"/>
              <a:gd name="T51" fmla="*/ 2147483647 h 673"/>
              <a:gd name="T52" fmla="*/ 2147483647 w 5284"/>
              <a:gd name="T53" fmla="*/ 0 h 673"/>
              <a:gd name="T54" fmla="*/ 2147483647 w 5284"/>
              <a:gd name="T55" fmla="*/ 0 h 673"/>
              <a:gd name="T56" fmla="*/ 2147483647 w 5284"/>
              <a:gd name="T57" fmla="*/ 2147483647 h 673"/>
              <a:gd name="T58" fmla="*/ 2147483647 w 5284"/>
              <a:gd name="T59" fmla="*/ 2147483647 h 673"/>
              <a:gd name="T60" fmla="*/ 2147483647 w 5284"/>
              <a:gd name="T61" fmla="*/ 2147483647 h 673"/>
              <a:gd name="T62" fmla="*/ 2147483647 w 5284"/>
              <a:gd name="T63" fmla="*/ 2147483647 h 673"/>
              <a:gd name="T64" fmla="*/ 2147483647 w 5284"/>
              <a:gd name="T65" fmla="*/ 2147483647 h 673"/>
              <a:gd name="T66" fmla="*/ 2147483647 w 5284"/>
              <a:gd name="T67" fmla="*/ 2147483647 h 673"/>
              <a:gd name="T68" fmla="*/ 2147483647 w 5284"/>
              <a:gd name="T69" fmla="*/ 2147483647 h 673"/>
              <a:gd name="T70" fmla="*/ 2147483647 w 5284"/>
              <a:gd name="T71" fmla="*/ 2147483647 h 673"/>
              <a:gd name="T72" fmla="*/ 2147483647 w 5284"/>
              <a:gd name="T73" fmla="*/ 2147483647 h 673"/>
              <a:gd name="T74" fmla="*/ 2147483647 w 5284"/>
              <a:gd name="T75" fmla="*/ 2147483647 h 673"/>
              <a:gd name="T76" fmla="*/ 2147483647 w 5284"/>
              <a:gd name="T77" fmla="*/ 2147483647 h 673"/>
              <a:gd name="T78" fmla="*/ 2147483647 w 5284"/>
              <a:gd name="T79" fmla="*/ 2147483647 h 673"/>
              <a:gd name="T80" fmla="*/ 2147483647 w 5284"/>
              <a:gd name="T81" fmla="*/ 2147483647 h 673"/>
              <a:gd name="T82" fmla="*/ 2147483647 w 5284"/>
              <a:gd name="T83" fmla="*/ 2147483647 h 673"/>
              <a:gd name="T84" fmla="*/ 2147483647 w 5284"/>
              <a:gd name="T85" fmla="*/ 2147483647 h 673"/>
              <a:gd name="T86" fmla="*/ 0 w 5284"/>
              <a:gd name="T87" fmla="*/ 2147483647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en-US"/>
          </a:p>
        </p:txBody>
      </p:sp>
      <p:sp>
        <p:nvSpPr>
          <p:cNvPr id="12" name="Freeform 10">
            <a:extLst>
              <a:ext uri="{FF2B5EF4-FFF2-40B4-BE49-F238E27FC236}">
                <a16:creationId xmlns:a16="http://schemas.microsoft.com/office/drawing/2014/main" id="{8BBDE330-0D76-490F-87D7-A1EC0C3E4712}"/>
              </a:ext>
            </a:extLst>
          </p:cNvPr>
          <p:cNvSpPr>
            <a:spLocks/>
          </p:cNvSpPr>
          <p:nvPr userDrawn="1"/>
        </p:nvSpPr>
        <p:spPr bwMode="white">
          <a:xfrm>
            <a:off x="0" y="-20638"/>
            <a:ext cx="4578350" cy="454026"/>
          </a:xfrm>
          <a:custGeom>
            <a:avLst/>
            <a:gdLst>
              <a:gd name="T0" fmla="*/ 0 w 2884"/>
              <a:gd name="T1" fmla="*/ 0 h 286"/>
              <a:gd name="T2" fmla="*/ 0 w 2884"/>
              <a:gd name="T3" fmla="*/ 2147483647 h 286"/>
              <a:gd name="T4" fmla="*/ 2147483647 w 2884"/>
              <a:gd name="T5" fmla="*/ 2147483647 h 286"/>
              <a:gd name="T6" fmla="*/ 2147483647 w 2884"/>
              <a:gd name="T7" fmla="*/ 2147483647 h 286"/>
              <a:gd name="T8" fmla="*/ 2147483647 w 2884"/>
              <a:gd name="T9" fmla="*/ 2147483647 h 286"/>
              <a:gd name="T10" fmla="*/ 2147483647 w 2884"/>
              <a:gd name="T11" fmla="*/ 2147483647 h 286"/>
              <a:gd name="T12" fmla="*/ 2147483647 w 2884"/>
              <a:gd name="T13" fmla="*/ 2147483647 h 286"/>
              <a:gd name="T14" fmla="*/ 2147483647 w 2884"/>
              <a:gd name="T15" fmla="*/ 2147483647 h 286"/>
              <a:gd name="T16" fmla="*/ 2147483647 w 2884"/>
              <a:gd name="T17" fmla="*/ 2147483647 h 286"/>
              <a:gd name="T18" fmla="*/ 2147483647 w 2884"/>
              <a:gd name="T19" fmla="*/ 2147483647 h 286"/>
              <a:gd name="T20" fmla="*/ 2147483647 w 2884"/>
              <a:gd name="T21" fmla="*/ 2147483647 h 286"/>
              <a:gd name="T22" fmla="*/ 2147483647 w 2884"/>
              <a:gd name="T23" fmla="*/ 2147483647 h 286"/>
              <a:gd name="T24" fmla="*/ 2147483647 w 2884"/>
              <a:gd name="T25" fmla="*/ 2147483647 h 286"/>
              <a:gd name="T26" fmla="*/ 2147483647 w 2884"/>
              <a:gd name="T27" fmla="*/ 2147483647 h 286"/>
              <a:gd name="T28" fmla="*/ 2147483647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41995" name="Rectangle 11"/>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1996" name="Rectangle 12"/>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3" name="Rectangle 13">
            <a:extLst>
              <a:ext uri="{FF2B5EF4-FFF2-40B4-BE49-F238E27FC236}">
                <a16:creationId xmlns:a16="http://schemas.microsoft.com/office/drawing/2014/main" id="{6E9B0764-A58D-4ECC-8835-85DC39D12327}"/>
              </a:ext>
            </a:extLst>
          </p:cNvPr>
          <p:cNvSpPr>
            <a:spLocks noGrp="1" noChangeArrowheads="1"/>
          </p:cNvSpPr>
          <p:nvPr>
            <p:ph type="dt" sz="half" idx="10"/>
          </p:nvPr>
        </p:nvSpPr>
        <p:spPr/>
        <p:txBody>
          <a:bodyPr/>
          <a:lstStyle>
            <a:lvl1pPr>
              <a:defRPr/>
            </a:lvl1pPr>
          </a:lstStyle>
          <a:p>
            <a:pPr>
              <a:defRPr/>
            </a:pPr>
            <a:fld id="{64DA0D45-AEDA-487F-A38C-64A5D5A44B19}" type="datetime1">
              <a:rPr lang="en-US"/>
              <a:pPr>
                <a:defRPr/>
              </a:pPr>
              <a:t>9/29/2020</a:t>
            </a:fld>
            <a:endParaRPr lang="en-US"/>
          </a:p>
        </p:txBody>
      </p:sp>
      <p:sp>
        <p:nvSpPr>
          <p:cNvPr id="14" name="Rectangle 14">
            <a:extLst>
              <a:ext uri="{FF2B5EF4-FFF2-40B4-BE49-F238E27FC236}">
                <a16:creationId xmlns:a16="http://schemas.microsoft.com/office/drawing/2014/main" id="{604736FA-C360-4F01-8123-BFF49AB374A2}"/>
              </a:ext>
            </a:extLst>
          </p:cNvPr>
          <p:cNvSpPr>
            <a:spLocks noGrp="1" noChangeArrowheads="1"/>
          </p:cNvSpPr>
          <p:nvPr>
            <p:ph type="ftr" sz="quarter" idx="11"/>
          </p:nvPr>
        </p:nvSpPr>
        <p:spPr/>
        <p:txBody>
          <a:bodyPr/>
          <a:lstStyle>
            <a:lvl1pPr>
              <a:defRPr/>
            </a:lvl1pPr>
          </a:lstStyle>
          <a:p>
            <a:pPr>
              <a:defRPr/>
            </a:pPr>
            <a:endParaRPr lang="en-US"/>
          </a:p>
        </p:txBody>
      </p:sp>
      <p:sp>
        <p:nvSpPr>
          <p:cNvPr id="15" name="Rectangle 15">
            <a:extLst>
              <a:ext uri="{FF2B5EF4-FFF2-40B4-BE49-F238E27FC236}">
                <a16:creationId xmlns:a16="http://schemas.microsoft.com/office/drawing/2014/main" id="{9A47F4FF-9FA1-4439-BC51-3C6437639FC3}"/>
              </a:ext>
            </a:extLst>
          </p:cNvPr>
          <p:cNvSpPr>
            <a:spLocks noGrp="1" noChangeArrowheads="1"/>
          </p:cNvSpPr>
          <p:nvPr>
            <p:ph type="sldNum" sz="quarter" idx="12"/>
          </p:nvPr>
        </p:nvSpPr>
        <p:spPr/>
        <p:txBody>
          <a:bodyPr/>
          <a:lstStyle>
            <a:lvl1pPr>
              <a:defRPr sz="1400"/>
            </a:lvl1pPr>
          </a:lstStyle>
          <a:p>
            <a:fld id="{29A7E1CA-1B79-4036-B67E-155051B4FDAD}" type="slidenum">
              <a:rPr lang="en-US" altLang="en-US"/>
              <a:pPr/>
              <a:t>‹#›</a:t>
            </a:fld>
            <a:endParaRPr lang="en-US" altLang="en-US"/>
          </a:p>
        </p:txBody>
      </p:sp>
    </p:spTree>
    <p:extLst>
      <p:ext uri="{BB962C8B-B14F-4D97-AF65-F5344CB8AC3E}">
        <p14:creationId xmlns:p14="http://schemas.microsoft.com/office/powerpoint/2010/main" val="71380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a:extLst>
              <a:ext uri="{FF2B5EF4-FFF2-40B4-BE49-F238E27FC236}">
                <a16:creationId xmlns:a16="http://schemas.microsoft.com/office/drawing/2014/main" id="{36DBC5DA-37D7-456C-875A-B684CD49E004}"/>
              </a:ext>
            </a:extLst>
          </p:cNvPr>
          <p:cNvSpPr>
            <a:spLocks noGrp="1" noChangeArrowheads="1"/>
          </p:cNvSpPr>
          <p:nvPr>
            <p:ph type="dt" sz="half" idx="10"/>
          </p:nvPr>
        </p:nvSpPr>
        <p:spPr>
          <a:ln/>
        </p:spPr>
        <p:txBody>
          <a:bodyPr/>
          <a:lstStyle>
            <a:lvl1pPr>
              <a:defRPr/>
            </a:lvl1pPr>
          </a:lstStyle>
          <a:p>
            <a:pPr>
              <a:defRPr/>
            </a:pPr>
            <a:fld id="{B34BEEE9-D21C-47E9-8B86-66BBD6C3B1F4}" type="datetime1">
              <a:rPr lang="en-US"/>
              <a:pPr>
                <a:defRPr/>
              </a:pPr>
              <a:t>9/29/2020</a:t>
            </a:fld>
            <a:endParaRPr lang="en-US"/>
          </a:p>
        </p:txBody>
      </p:sp>
      <p:sp>
        <p:nvSpPr>
          <p:cNvPr id="5" name="Rectangle 14">
            <a:extLst>
              <a:ext uri="{FF2B5EF4-FFF2-40B4-BE49-F238E27FC236}">
                <a16:creationId xmlns:a16="http://schemas.microsoft.com/office/drawing/2014/main" id="{8627FBF5-81B4-49EB-A2AC-F2A8770A46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16255DF9-B170-4177-B3BE-ADAE515ADCF8}"/>
              </a:ext>
            </a:extLst>
          </p:cNvPr>
          <p:cNvSpPr>
            <a:spLocks noGrp="1" noChangeArrowheads="1"/>
          </p:cNvSpPr>
          <p:nvPr>
            <p:ph type="sldNum" sz="quarter" idx="12"/>
          </p:nvPr>
        </p:nvSpPr>
        <p:spPr>
          <a:ln/>
        </p:spPr>
        <p:txBody>
          <a:bodyPr/>
          <a:lstStyle>
            <a:lvl1pPr>
              <a:defRPr/>
            </a:lvl1pPr>
          </a:lstStyle>
          <a:p>
            <a:fld id="{583DD978-35D0-4782-BC46-581B356799A5}" type="slidenum">
              <a:rPr lang="en-US" altLang="en-US"/>
              <a:pPr/>
              <a:t>‹#›</a:t>
            </a:fld>
            <a:endParaRPr lang="en-US" altLang="en-US"/>
          </a:p>
        </p:txBody>
      </p:sp>
    </p:spTree>
    <p:extLst>
      <p:ext uri="{BB962C8B-B14F-4D97-AF65-F5344CB8AC3E}">
        <p14:creationId xmlns:p14="http://schemas.microsoft.com/office/powerpoint/2010/main" val="1080988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219200"/>
            <a:ext cx="194310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219200"/>
            <a:ext cx="5676900"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a:extLst>
              <a:ext uri="{FF2B5EF4-FFF2-40B4-BE49-F238E27FC236}">
                <a16:creationId xmlns:a16="http://schemas.microsoft.com/office/drawing/2014/main" id="{33F6A863-A681-42BA-AE26-888D95449FF5}"/>
              </a:ext>
            </a:extLst>
          </p:cNvPr>
          <p:cNvSpPr>
            <a:spLocks noGrp="1" noChangeArrowheads="1"/>
          </p:cNvSpPr>
          <p:nvPr>
            <p:ph type="dt" sz="half" idx="10"/>
          </p:nvPr>
        </p:nvSpPr>
        <p:spPr>
          <a:ln/>
        </p:spPr>
        <p:txBody>
          <a:bodyPr/>
          <a:lstStyle>
            <a:lvl1pPr>
              <a:defRPr/>
            </a:lvl1pPr>
          </a:lstStyle>
          <a:p>
            <a:pPr>
              <a:defRPr/>
            </a:pPr>
            <a:fld id="{55C34170-30E1-44CA-934F-80A72FC7C513}" type="datetime1">
              <a:rPr lang="en-US"/>
              <a:pPr>
                <a:defRPr/>
              </a:pPr>
              <a:t>9/29/2020</a:t>
            </a:fld>
            <a:endParaRPr lang="en-US"/>
          </a:p>
        </p:txBody>
      </p:sp>
      <p:sp>
        <p:nvSpPr>
          <p:cNvPr id="5" name="Rectangle 14">
            <a:extLst>
              <a:ext uri="{FF2B5EF4-FFF2-40B4-BE49-F238E27FC236}">
                <a16:creationId xmlns:a16="http://schemas.microsoft.com/office/drawing/2014/main" id="{D3950224-BA77-4878-8F51-6A2DD76F3E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A200C3BE-4430-4D14-B482-EF09955AA953}"/>
              </a:ext>
            </a:extLst>
          </p:cNvPr>
          <p:cNvSpPr>
            <a:spLocks noGrp="1" noChangeArrowheads="1"/>
          </p:cNvSpPr>
          <p:nvPr>
            <p:ph type="sldNum" sz="quarter" idx="12"/>
          </p:nvPr>
        </p:nvSpPr>
        <p:spPr>
          <a:ln/>
        </p:spPr>
        <p:txBody>
          <a:bodyPr/>
          <a:lstStyle>
            <a:lvl1pPr>
              <a:defRPr/>
            </a:lvl1pPr>
          </a:lstStyle>
          <a:p>
            <a:fld id="{82109BC6-4500-4A2F-8FE1-9CF8382FA54C}" type="slidenum">
              <a:rPr lang="en-US" altLang="en-US"/>
              <a:pPr/>
              <a:t>‹#›</a:t>
            </a:fld>
            <a:endParaRPr lang="en-US" altLang="en-US"/>
          </a:p>
        </p:txBody>
      </p:sp>
    </p:spTree>
    <p:extLst>
      <p:ext uri="{BB962C8B-B14F-4D97-AF65-F5344CB8AC3E}">
        <p14:creationId xmlns:p14="http://schemas.microsoft.com/office/powerpoint/2010/main" val="3660741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BD3C4F1-34AF-4018-A8A3-7EEF342A2548}"/>
              </a:ext>
            </a:extLst>
          </p:cNvPr>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490A14B4-8E6F-48D7-AB13-F298B4F03403}"/>
              </a:ext>
            </a:extLst>
          </p:cNvPr>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D8A19C15-A8F8-42F7-BB0E-2A9120148864}"/>
              </a:ext>
            </a:extLst>
          </p:cNvPr>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4AF60C0D-E2A1-404E-ADB4-4F7800FC3C63}"/>
              </a:ext>
            </a:extLst>
          </p:cNvPr>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a:extLst>
              <a:ext uri="{FF2B5EF4-FFF2-40B4-BE49-F238E27FC236}">
                <a16:creationId xmlns:a16="http://schemas.microsoft.com/office/drawing/2014/main" id="{D3F752FA-3297-4AF3-915F-9699EA3DF741}"/>
              </a:ext>
            </a:extLst>
          </p:cNvPr>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1" name="Rounded Rectangle 25">
            <a:extLst>
              <a:ext uri="{FF2B5EF4-FFF2-40B4-BE49-F238E27FC236}">
                <a16:creationId xmlns:a16="http://schemas.microsoft.com/office/drawing/2014/main" id="{BDE35A52-E9BA-426F-93CD-9564E12F0368}"/>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2" name="Rounded Rectangle 26">
            <a:extLst>
              <a:ext uri="{FF2B5EF4-FFF2-40B4-BE49-F238E27FC236}">
                <a16:creationId xmlns:a16="http://schemas.microsoft.com/office/drawing/2014/main" id="{6E26B401-EE41-419A-9327-E4A7AA786335}"/>
              </a:ext>
            </a:extLst>
          </p:cNvPr>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a:extLst>
              <a:ext uri="{FF2B5EF4-FFF2-40B4-BE49-F238E27FC236}">
                <a16:creationId xmlns:a16="http://schemas.microsoft.com/office/drawing/2014/main" id="{29C393C2-FB03-4A5F-96C8-BD4976D1D9B5}"/>
              </a:ext>
            </a:extLst>
          </p:cNvPr>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Rectangle 13">
            <a:extLst>
              <a:ext uri="{FF2B5EF4-FFF2-40B4-BE49-F238E27FC236}">
                <a16:creationId xmlns:a16="http://schemas.microsoft.com/office/drawing/2014/main" id="{05765D28-A550-4730-820A-F03E399509D9}"/>
              </a:ext>
            </a:extLst>
          </p:cNvPr>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a:extLst>
              <a:ext uri="{FF2B5EF4-FFF2-40B4-BE49-F238E27FC236}">
                <a16:creationId xmlns:a16="http://schemas.microsoft.com/office/drawing/2014/main" id="{5DCBE8E1-68F5-47FF-AF38-9BCD493B23C2}"/>
              </a:ext>
            </a:extLst>
          </p:cNvPr>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6" name="Rectangle 15">
            <a:extLst>
              <a:ext uri="{FF2B5EF4-FFF2-40B4-BE49-F238E27FC236}">
                <a16:creationId xmlns:a16="http://schemas.microsoft.com/office/drawing/2014/main" id="{BAC69594-D59A-4C85-83FB-FFA032BA21AD}"/>
              </a:ext>
            </a:extLst>
          </p:cNvPr>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7" name="Date Placeholder 27">
            <a:extLst>
              <a:ext uri="{FF2B5EF4-FFF2-40B4-BE49-F238E27FC236}">
                <a16:creationId xmlns:a16="http://schemas.microsoft.com/office/drawing/2014/main" id="{0CBC2C39-C614-47FC-A42B-7060EB7AA9FA}"/>
              </a:ext>
            </a:extLst>
          </p:cNvPr>
          <p:cNvSpPr>
            <a:spLocks noGrp="1"/>
          </p:cNvSpPr>
          <p:nvPr>
            <p:ph type="dt" sz="half" idx="10"/>
          </p:nvPr>
        </p:nvSpPr>
        <p:spPr>
          <a:xfrm>
            <a:off x="6705600" y="4206875"/>
            <a:ext cx="960438" cy="457200"/>
          </a:xfrm>
        </p:spPr>
        <p:txBody>
          <a:bodyPr/>
          <a:lstStyle>
            <a:lvl1pPr>
              <a:defRPr/>
            </a:lvl1pPr>
          </a:lstStyle>
          <a:p>
            <a:pPr>
              <a:defRPr/>
            </a:pPr>
            <a:fld id="{AF482328-8FAA-49FC-8661-BE04A14C46E8}" type="datetime1">
              <a:rPr lang="en-US"/>
              <a:pPr>
                <a:defRPr/>
              </a:pPr>
              <a:t>9/29/2020</a:t>
            </a:fld>
            <a:endParaRPr lang="en-US"/>
          </a:p>
        </p:txBody>
      </p:sp>
      <p:sp>
        <p:nvSpPr>
          <p:cNvPr id="18" name="Footer Placeholder 16">
            <a:extLst>
              <a:ext uri="{FF2B5EF4-FFF2-40B4-BE49-F238E27FC236}">
                <a16:creationId xmlns:a16="http://schemas.microsoft.com/office/drawing/2014/main" id="{3DECD5EE-12C1-4C77-B291-0AACAA55551A}"/>
              </a:ext>
            </a:extLst>
          </p:cNvPr>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a:extLst>
              <a:ext uri="{FF2B5EF4-FFF2-40B4-BE49-F238E27FC236}">
                <a16:creationId xmlns:a16="http://schemas.microsoft.com/office/drawing/2014/main" id="{39DA8E28-BA4E-400C-B1C8-3214942A1FE8}"/>
              </a:ext>
            </a:extLst>
          </p:cNvPr>
          <p:cNvSpPr>
            <a:spLocks noGrp="1"/>
          </p:cNvSpPr>
          <p:nvPr>
            <p:ph type="sldNum" sz="quarter" idx="12"/>
          </p:nvPr>
        </p:nvSpPr>
        <p:spPr>
          <a:xfrm>
            <a:off x="8320088" y="1588"/>
            <a:ext cx="747712" cy="365125"/>
          </a:xfrm>
        </p:spPr>
        <p:txBody>
          <a:bodyPr/>
          <a:lstStyle>
            <a:lvl1pPr>
              <a:defRPr>
                <a:solidFill>
                  <a:schemeClr val="bg1"/>
                </a:solidFill>
              </a:defRPr>
            </a:lvl1pPr>
          </a:lstStyle>
          <a:p>
            <a:fld id="{72781BB8-3DFE-4AAC-85D2-06737111B90D}" type="slidenum">
              <a:rPr lang="en-US" altLang="en-US"/>
              <a:pPr/>
              <a:t>‹#›</a:t>
            </a:fld>
            <a:endParaRPr lang="en-US" altLang="en-US"/>
          </a:p>
        </p:txBody>
      </p:sp>
    </p:spTree>
    <p:extLst>
      <p:ext uri="{BB962C8B-B14F-4D97-AF65-F5344CB8AC3E}">
        <p14:creationId xmlns:p14="http://schemas.microsoft.com/office/powerpoint/2010/main" val="2857128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3344A4C6-4220-4D88-B5FF-9AD0BF75A713}"/>
              </a:ext>
            </a:extLst>
          </p:cNvPr>
          <p:cNvSpPr>
            <a:spLocks noGrp="1"/>
          </p:cNvSpPr>
          <p:nvPr>
            <p:ph type="dt" sz="half" idx="10"/>
          </p:nvPr>
        </p:nvSpPr>
        <p:spPr/>
        <p:txBody>
          <a:bodyPr/>
          <a:lstStyle>
            <a:lvl1pPr>
              <a:defRPr/>
            </a:lvl1pPr>
          </a:lstStyle>
          <a:p>
            <a:pPr>
              <a:defRPr/>
            </a:pPr>
            <a:fld id="{5D2F099A-BCC9-4371-945F-48E38F58BBE8}" type="datetime1">
              <a:rPr lang="en-US"/>
              <a:pPr>
                <a:defRPr/>
              </a:pPr>
              <a:t>9/29/2020</a:t>
            </a:fld>
            <a:endParaRPr lang="en-US"/>
          </a:p>
        </p:txBody>
      </p:sp>
      <p:sp>
        <p:nvSpPr>
          <p:cNvPr id="5" name="Footer Placeholder 2">
            <a:extLst>
              <a:ext uri="{FF2B5EF4-FFF2-40B4-BE49-F238E27FC236}">
                <a16:creationId xmlns:a16="http://schemas.microsoft.com/office/drawing/2014/main" id="{7AEE535A-78A9-4BA1-B7FE-BCCDCDB5704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7F51EFEC-DDDB-490E-AAAD-01F303175518}"/>
              </a:ext>
            </a:extLst>
          </p:cNvPr>
          <p:cNvSpPr>
            <a:spLocks noGrp="1"/>
          </p:cNvSpPr>
          <p:nvPr>
            <p:ph type="sldNum" sz="quarter" idx="12"/>
          </p:nvPr>
        </p:nvSpPr>
        <p:spPr/>
        <p:txBody>
          <a:bodyPr/>
          <a:lstStyle>
            <a:lvl1pPr>
              <a:defRPr/>
            </a:lvl1pPr>
          </a:lstStyle>
          <a:p>
            <a:fld id="{410B34CD-FD4C-44F1-A092-079E5B52B17B}" type="slidenum">
              <a:rPr lang="en-US" altLang="en-US"/>
              <a:pPr/>
              <a:t>‹#›</a:t>
            </a:fld>
            <a:endParaRPr lang="en-US" altLang="en-US"/>
          </a:p>
        </p:txBody>
      </p:sp>
    </p:spTree>
    <p:extLst>
      <p:ext uri="{BB962C8B-B14F-4D97-AF65-F5344CB8AC3E}">
        <p14:creationId xmlns:p14="http://schemas.microsoft.com/office/powerpoint/2010/main" val="507209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a:extLst>
              <a:ext uri="{FF2B5EF4-FFF2-40B4-BE49-F238E27FC236}">
                <a16:creationId xmlns:a16="http://schemas.microsoft.com/office/drawing/2014/main" id="{9B978364-33E3-41DA-B88B-960789EFD085}"/>
              </a:ext>
            </a:extLst>
          </p:cNvPr>
          <p:cNvSpPr>
            <a:spLocks noGrp="1"/>
          </p:cNvSpPr>
          <p:nvPr>
            <p:ph type="dt" sz="half" idx="10"/>
          </p:nvPr>
        </p:nvSpPr>
        <p:spPr/>
        <p:txBody>
          <a:bodyPr/>
          <a:lstStyle>
            <a:lvl1pPr>
              <a:defRPr/>
            </a:lvl1pPr>
          </a:lstStyle>
          <a:p>
            <a:pPr>
              <a:defRPr/>
            </a:pPr>
            <a:fld id="{EBB42D87-ACD1-48AD-8665-F91FFF063489}" type="datetime1">
              <a:rPr lang="en-US"/>
              <a:pPr>
                <a:defRPr/>
              </a:pPr>
              <a:t>9/29/2020</a:t>
            </a:fld>
            <a:endParaRPr lang="en-US"/>
          </a:p>
        </p:txBody>
      </p:sp>
      <p:sp>
        <p:nvSpPr>
          <p:cNvPr id="5" name="Footer Placeholder 2">
            <a:extLst>
              <a:ext uri="{FF2B5EF4-FFF2-40B4-BE49-F238E27FC236}">
                <a16:creationId xmlns:a16="http://schemas.microsoft.com/office/drawing/2014/main" id="{612EFFD6-A91A-4007-931C-41311A2470E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C099DC37-BF61-485C-A08C-0A2F5DC9A689}"/>
              </a:ext>
            </a:extLst>
          </p:cNvPr>
          <p:cNvSpPr>
            <a:spLocks noGrp="1"/>
          </p:cNvSpPr>
          <p:nvPr>
            <p:ph type="sldNum" sz="quarter" idx="12"/>
          </p:nvPr>
        </p:nvSpPr>
        <p:spPr/>
        <p:txBody>
          <a:bodyPr/>
          <a:lstStyle>
            <a:lvl1pPr>
              <a:defRPr/>
            </a:lvl1pPr>
          </a:lstStyle>
          <a:p>
            <a:fld id="{8F03F67B-5562-42C6-815E-8C119B2196F3}" type="slidenum">
              <a:rPr lang="en-US" altLang="en-US"/>
              <a:pPr/>
              <a:t>‹#›</a:t>
            </a:fld>
            <a:endParaRPr lang="en-US" altLang="en-US"/>
          </a:p>
        </p:txBody>
      </p:sp>
    </p:spTree>
    <p:extLst>
      <p:ext uri="{BB962C8B-B14F-4D97-AF65-F5344CB8AC3E}">
        <p14:creationId xmlns:p14="http://schemas.microsoft.com/office/powerpoint/2010/main" val="4016623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4073429D-F92D-4E0A-B3E9-642F50DAA273}"/>
              </a:ext>
            </a:extLst>
          </p:cNvPr>
          <p:cNvSpPr>
            <a:spLocks noGrp="1"/>
          </p:cNvSpPr>
          <p:nvPr>
            <p:ph type="dt" sz="half" idx="10"/>
          </p:nvPr>
        </p:nvSpPr>
        <p:spPr/>
        <p:txBody>
          <a:bodyPr/>
          <a:lstStyle>
            <a:lvl1pPr>
              <a:defRPr/>
            </a:lvl1pPr>
          </a:lstStyle>
          <a:p>
            <a:pPr>
              <a:defRPr/>
            </a:pPr>
            <a:fld id="{E8F02B14-D8E6-481D-84A2-CB3FB67FD286}" type="datetime1">
              <a:rPr lang="en-US"/>
              <a:pPr>
                <a:defRPr/>
              </a:pPr>
              <a:t>9/29/2020</a:t>
            </a:fld>
            <a:endParaRPr lang="en-US"/>
          </a:p>
        </p:txBody>
      </p:sp>
      <p:sp>
        <p:nvSpPr>
          <p:cNvPr id="6" name="Footer Placeholder 2">
            <a:extLst>
              <a:ext uri="{FF2B5EF4-FFF2-40B4-BE49-F238E27FC236}">
                <a16:creationId xmlns:a16="http://schemas.microsoft.com/office/drawing/2014/main" id="{5927F9B2-00B9-4CB7-82B0-060DFAF928B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C7237D95-037C-4884-88CE-BF7F85D66F9C}"/>
              </a:ext>
            </a:extLst>
          </p:cNvPr>
          <p:cNvSpPr>
            <a:spLocks noGrp="1"/>
          </p:cNvSpPr>
          <p:nvPr>
            <p:ph type="sldNum" sz="quarter" idx="12"/>
          </p:nvPr>
        </p:nvSpPr>
        <p:spPr/>
        <p:txBody>
          <a:bodyPr/>
          <a:lstStyle>
            <a:lvl1pPr>
              <a:defRPr/>
            </a:lvl1pPr>
          </a:lstStyle>
          <a:p>
            <a:fld id="{6C65222A-EBB7-426A-9AA7-D144B2D67214}" type="slidenum">
              <a:rPr lang="en-US" altLang="en-US"/>
              <a:pPr/>
              <a:t>‹#›</a:t>
            </a:fld>
            <a:endParaRPr lang="en-US" altLang="en-US"/>
          </a:p>
        </p:txBody>
      </p:sp>
    </p:spTree>
    <p:extLst>
      <p:ext uri="{BB962C8B-B14F-4D97-AF65-F5344CB8AC3E}">
        <p14:creationId xmlns:p14="http://schemas.microsoft.com/office/powerpoint/2010/main" val="818589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A7A77A2A-7EB5-449C-BDF3-3C5838CD7905}"/>
              </a:ext>
            </a:extLst>
          </p:cNvPr>
          <p:cNvSpPr>
            <a:spLocks noGrp="1"/>
          </p:cNvSpPr>
          <p:nvPr>
            <p:ph type="dt" sz="half" idx="10"/>
          </p:nvPr>
        </p:nvSpPr>
        <p:spPr/>
        <p:txBody>
          <a:bodyPr rtlCol="0"/>
          <a:lstStyle>
            <a:lvl1pPr>
              <a:defRPr/>
            </a:lvl1pPr>
          </a:lstStyle>
          <a:p>
            <a:pPr>
              <a:defRPr/>
            </a:pPr>
            <a:fld id="{BC9F1F98-EDA3-4A43-A023-493CC602AFB1}" type="datetime1">
              <a:rPr lang="en-US"/>
              <a:pPr>
                <a:defRPr/>
              </a:pPr>
              <a:t>9/29/2020</a:t>
            </a:fld>
            <a:endParaRPr lang="en-US"/>
          </a:p>
        </p:txBody>
      </p:sp>
      <p:sp>
        <p:nvSpPr>
          <p:cNvPr id="8" name="Slide Number Placeholder 26">
            <a:extLst>
              <a:ext uri="{FF2B5EF4-FFF2-40B4-BE49-F238E27FC236}">
                <a16:creationId xmlns:a16="http://schemas.microsoft.com/office/drawing/2014/main" id="{160C2D32-B6EA-45D4-B172-CCBB30B3E416}"/>
              </a:ext>
            </a:extLst>
          </p:cNvPr>
          <p:cNvSpPr>
            <a:spLocks noGrp="1"/>
          </p:cNvSpPr>
          <p:nvPr>
            <p:ph type="sldNum" sz="quarter" idx="11"/>
          </p:nvPr>
        </p:nvSpPr>
        <p:spPr/>
        <p:txBody>
          <a:bodyPr/>
          <a:lstStyle>
            <a:lvl1pPr>
              <a:defRPr/>
            </a:lvl1pPr>
          </a:lstStyle>
          <a:p>
            <a:fld id="{648967F0-617A-421F-8931-F057060BF37B}" type="slidenum">
              <a:rPr lang="en-US" altLang="en-US"/>
              <a:pPr/>
              <a:t>‹#›</a:t>
            </a:fld>
            <a:endParaRPr lang="en-US" altLang="en-US"/>
          </a:p>
        </p:txBody>
      </p:sp>
      <p:sp>
        <p:nvSpPr>
          <p:cNvPr id="9" name="Footer Placeholder 27">
            <a:extLst>
              <a:ext uri="{FF2B5EF4-FFF2-40B4-BE49-F238E27FC236}">
                <a16:creationId xmlns:a16="http://schemas.microsoft.com/office/drawing/2014/main" id="{F85F5F94-1B89-4722-B606-ACB7DC771412}"/>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077794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916CA44E-24B5-4A83-AC6F-08A626E2CC19}"/>
              </a:ext>
            </a:extLst>
          </p:cNvPr>
          <p:cNvSpPr>
            <a:spLocks noGrp="1"/>
          </p:cNvSpPr>
          <p:nvPr>
            <p:ph type="dt" sz="half" idx="10"/>
          </p:nvPr>
        </p:nvSpPr>
        <p:spPr>
          <a:xfrm>
            <a:off x="6583363" y="612775"/>
            <a:ext cx="957262" cy="457200"/>
          </a:xfrm>
        </p:spPr>
        <p:txBody>
          <a:bodyPr/>
          <a:lstStyle>
            <a:lvl1pPr>
              <a:defRPr/>
            </a:lvl1pPr>
          </a:lstStyle>
          <a:p>
            <a:pPr>
              <a:defRPr/>
            </a:pPr>
            <a:fld id="{EC96C846-5C96-4BD5-89C5-90ED72AE8444}" type="datetime1">
              <a:rPr lang="en-US"/>
              <a:pPr>
                <a:defRPr/>
              </a:pPr>
              <a:t>9/29/2020</a:t>
            </a:fld>
            <a:endParaRPr lang="en-US"/>
          </a:p>
        </p:txBody>
      </p:sp>
      <p:sp>
        <p:nvSpPr>
          <p:cNvPr id="4" name="Footer Placeholder 3">
            <a:extLst>
              <a:ext uri="{FF2B5EF4-FFF2-40B4-BE49-F238E27FC236}">
                <a16:creationId xmlns:a16="http://schemas.microsoft.com/office/drawing/2014/main" id="{69A60956-97B2-47DB-95B2-D136EEBA6E4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2DD710F0-60FD-4839-A4B4-DEDE4BFAD7F2}"/>
              </a:ext>
            </a:extLst>
          </p:cNvPr>
          <p:cNvSpPr>
            <a:spLocks noGrp="1"/>
          </p:cNvSpPr>
          <p:nvPr>
            <p:ph type="sldNum" sz="quarter" idx="12"/>
          </p:nvPr>
        </p:nvSpPr>
        <p:spPr/>
        <p:txBody>
          <a:bodyPr/>
          <a:lstStyle>
            <a:lvl1pPr>
              <a:defRPr/>
            </a:lvl1pPr>
          </a:lstStyle>
          <a:p>
            <a:fld id="{63270F50-6AAC-4287-8BD1-B8769F01ACAC}" type="slidenum">
              <a:rPr lang="en-US" altLang="en-US"/>
              <a:pPr/>
              <a:t>‹#›</a:t>
            </a:fld>
            <a:endParaRPr lang="en-US" altLang="en-US"/>
          </a:p>
        </p:txBody>
      </p:sp>
    </p:spTree>
    <p:extLst>
      <p:ext uri="{BB962C8B-B14F-4D97-AF65-F5344CB8AC3E}">
        <p14:creationId xmlns:p14="http://schemas.microsoft.com/office/powerpoint/2010/main" val="9340245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780A2FDB-987B-446A-B6F9-9AFE4517E84A}"/>
              </a:ext>
            </a:extLst>
          </p:cNvPr>
          <p:cNvSpPr>
            <a:spLocks noGrp="1"/>
          </p:cNvSpPr>
          <p:nvPr>
            <p:ph type="dt" sz="half" idx="10"/>
          </p:nvPr>
        </p:nvSpPr>
        <p:spPr/>
        <p:txBody>
          <a:bodyPr/>
          <a:lstStyle>
            <a:lvl1pPr>
              <a:defRPr/>
            </a:lvl1pPr>
          </a:lstStyle>
          <a:p>
            <a:pPr>
              <a:defRPr/>
            </a:pPr>
            <a:fld id="{34CF5661-9B5C-499E-986E-C83656006132}" type="datetime1">
              <a:rPr lang="en-US"/>
              <a:pPr>
                <a:defRPr/>
              </a:pPr>
              <a:t>9/29/2020</a:t>
            </a:fld>
            <a:endParaRPr lang="en-US"/>
          </a:p>
        </p:txBody>
      </p:sp>
      <p:sp>
        <p:nvSpPr>
          <p:cNvPr id="3" name="Footer Placeholder 2">
            <a:extLst>
              <a:ext uri="{FF2B5EF4-FFF2-40B4-BE49-F238E27FC236}">
                <a16:creationId xmlns:a16="http://schemas.microsoft.com/office/drawing/2014/main" id="{0E13A7CE-1AEB-43D2-A819-ECFF7027346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B312A673-EEB3-4A70-9C4D-D9A10F33B6D4}"/>
              </a:ext>
            </a:extLst>
          </p:cNvPr>
          <p:cNvSpPr>
            <a:spLocks noGrp="1"/>
          </p:cNvSpPr>
          <p:nvPr>
            <p:ph type="sldNum" sz="quarter" idx="12"/>
          </p:nvPr>
        </p:nvSpPr>
        <p:spPr/>
        <p:txBody>
          <a:bodyPr/>
          <a:lstStyle>
            <a:lvl1pPr>
              <a:defRPr/>
            </a:lvl1pPr>
          </a:lstStyle>
          <a:p>
            <a:fld id="{42FD4E6F-60AB-41BA-A65E-25059E806987}" type="slidenum">
              <a:rPr lang="en-US" altLang="en-US"/>
              <a:pPr/>
              <a:t>‹#›</a:t>
            </a:fld>
            <a:endParaRPr lang="en-US" altLang="en-US"/>
          </a:p>
        </p:txBody>
      </p:sp>
    </p:spTree>
    <p:extLst>
      <p:ext uri="{BB962C8B-B14F-4D97-AF65-F5344CB8AC3E}">
        <p14:creationId xmlns:p14="http://schemas.microsoft.com/office/powerpoint/2010/main" val="1705532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CA03F36E-3B99-4996-A74B-D290DA5394B9}"/>
              </a:ext>
            </a:extLst>
          </p:cNvPr>
          <p:cNvSpPr>
            <a:spLocks noGrp="1"/>
          </p:cNvSpPr>
          <p:nvPr>
            <p:ph type="dt" sz="half" idx="10"/>
          </p:nvPr>
        </p:nvSpPr>
        <p:spPr/>
        <p:txBody>
          <a:bodyPr/>
          <a:lstStyle>
            <a:lvl1pPr>
              <a:defRPr/>
            </a:lvl1pPr>
          </a:lstStyle>
          <a:p>
            <a:pPr>
              <a:defRPr/>
            </a:pPr>
            <a:fld id="{C6969BB4-D995-413D-BF3C-12D049580C4C}" type="datetime1">
              <a:rPr lang="en-US"/>
              <a:pPr>
                <a:defRPr/>
              </a:pPr>
              <a:t>9/29/2020</a:t>
            </a:fld>
            <a:endParaRPr lang="en-US"/>
          </a:p>
        </p:txBody>
      </p:sp>
      <p:sp>
        <p:nvSpPr>
          <p:cNvPr id="6" name="Footer Placeholder 2">
            <a:extLst>
              <a:ext uri="{FF2B5EF4-FFF2-40B4-BE49-F238E27FC236}">
                <a16:creationId xmlns:a16="http://schemas.microsoft.com/office/drawing/2014/main" id="{36AADFF8-040C-4F01-A55D-7AA2A4188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9B8176B6-82A1-4FA6-9C4A-553A5BA9469F}"/>
              </a:ext>
            </a:extLst>
          </p:cNvPr>
          <p:cNvSpPr>
            <a:spLocks noGrp="1"/>
          </p:cNvSpPr>
          <p:nvPr>
            <p:ph type="sldNum" sz="quarter" idx="12"/>
          </p:nvPr>
        </p:nvSpPr>
        <p:spPr/>
        <p:txBody>
          <a:bodyPr/>
          <a:lstStyle>
            <a:lvl1pPr>
              <a:defRPr/>
            </a:lvl1pPr>
          </a:lstStyle>
          <a:p>
            <a:fld id="{193C8D22-4D47-4435-AC24-E11D194851C6}" type="slidenum">
              <a:rPr lang="en-US" altLang="en-US"/>
              <a:pPr/>
              <a:t>‹#›</a:t>
            </a:fld>
            <a:endParaRPr lang="en-US" altLang="en-US"/>
          </a:p>
        </p:txBody>
      </p:sp>
    </p:spTree>
    <p:extLst>
      <p:ext uri="{BB962C8B-B14F-4D97-AF65-F5344CB8AC3E}">
        <p14:creationId xmlns:p14="http://schemas.microsoft.com/office/powerpoint/2010/main" val="30101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a:extLst>
              <a:ext uri="{FF2B5EF4-FFF2-40B4-BE49-F238E27FC236}">
                <a16:creationId xmlns:a16="http://schemas.microsoft.com/office/drawing/2014/main" id="{E8BE3A14-F7E7-4AC1-899D-03BBB45A16FD}"/>
              </a:ext>
            </a:extLst>
          </p:cNvPr>
          <p:cNvSpPr>
            <a:spLocks noGrp="1" noChangeArrowheads="1"/>
          </p:cNvSpPr>
          <p:nvPr>
            <p:ph type="dt" sz="half" idx="10"/>
          </p:nvPr>
        </p:nvSpPr>
        <p:spPr>
          <a:ln/>
        </p:spPr>
        <p:txBody>
          <a:bodyPr/>
          <a:lstStyle>
            <a:lvl1pPr>
              <a:defRPr/>
            </a:lvl1pPr>
          </a:lstStyle>
          <a:p>
            <a:pPr>
              <a:defRPr/>
            </a:pPr>
            <a:fld id="{94C0D0DA-E5DA-40C8-8C9E-0FCBA45C52FB}" type="datetime1">
              <a:rPr lang="en-US"/>
              <a:pPr>
                <a:defRPr/>
              </a:pPr>
              <a:t>9/29/2020</a:t>
            </a:fld>
            <a:endParaRPr lang="en-US"/>
          </a:p>
        </p:txBody>
      </p:sp>
      <p:sp>
        <p:nvSpPr>
          <p:cNvPr id="5" name="Rectangle 14">
            <a:extLst>
              <a:ext uri="{FF2B5EF4-FFF2-40B4-BE49-F238E27FC236}">
                <a16:creationId xmlns:a16="http://schemas.microsoft.com/office/drawing/2014/main" id="{C659B504-3919-4475-960A-9BAF247F08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A39B252B-A512-4882-B9BA-1841B3A0883F}"/>
              </a:ext>
            </a:extLst>
          </p:cNvPr>
          <p:cNvSpPr>
            <a:spLocks noGrp="1" noChangeArrowheads="1"/>
          </p:cNvSpPr>
          <p:nvPr>
            <p:ph type="sldNum" sz="quarter" idx="12"/>
          </p:nvPr>
        </p:nvSpPr>
        <p:spPr>
          <a:ln/>
        </p:spPr>
        <p:txBody>
          <a:bodyPr/>
          <a:lstStyle>
            <a:lvl1pPr>
              <a:defRPr/>
            </a:lvl1pPr>
          </a:lstStyle>
          <a:p>
            <a:fld id="{004EB8EC-55F3-4903-AE42-030192F548E7}" type="slidenum">
              <a:rPr lang="en-US" altLang="en-US"/>
              <a:pPr/>
              <a:t>‹#›</a:t>
            </a:fld>
            <a:endParaRPr lang="en-US" altLang="en-US"/>
          </a:p>
        </p:txBody>
      </p:sp>
    </p:spTree>
    <p:extLst>
      <p:ext uri="{BB962C8B-B14F-4D97-AF65-F5344CB8AC3E}">
        <p14:creationId xmlns:p14="http://schemas.microsoft.com/office/powerpoint/2010/main" val="30033165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B9FA2AA-692C-42EF-8CB6-9299C60B0EF1}"/>
              </a:ext>
            </a:extLst>
          </p:cNvPr>
          <p:cNvSpPr>
            <a:spLocks noGrp="1"/>
          </p:cNvSpPr>
          <p:nvPr>
            <p:ph type="dt" sz="half" idx="10"/>
          </p:nvPr>
        </p:nvSpPr>
        <p:spPr/>
        <p:txBody>
          <a:bodyPr/>
          <a:lstStyle>
            <a:lvl1pPr>
              <a:defRPr/>
            </a:lvl1pPr>
          </a:lstStyle>
          <a:p>
            <a:pPr>
              <a:defRPr/>
            </a:pPr>
            <a:fld id="{6C999913-F84A-4CEA-B3E7-68C6D6043786}" type="datetime1">
              <a:rPr lang="en-US"/>
              <a:pPr>
                <a:defRPr/>
              </a:pPr>
              <a:t>9/29/2020</a:t>
            </a:fld>
            <a:endParaRPr lang="en-US"/>
          </a:p>
        </p:txBody>
      </p:sp>
      <p:sp>
        <p:nvSpPr>
          <p:cNvPr id="6" name="Footer Placeholder 2">
            <a:extLst>
              <a:ext uri="{FF2B5EF4-FFF2-40B4-BE49-F238E27FC236}">
                <a16:creationId xmlns:a16="http://schemas.microsoft.com/office/drawing/2014/main" id="{C928DC43-3023-4F47-AEAA-A1C1F5C17EC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7BBFA5A4-8344-4C96-BC1D-9719B44F76D7}"/>
              </a:ext>
            </a:extLst>
          </p:cNvPr>
          <p:cNvSpPr>
            <a:spLocks noGrp="1"/>
          </p:cNvSpPr>
          <p:nvPr>
            <p:ph type="sldNum" sz="quarter" idx="12"/>
          </p:nvPr>
        </p:nvSpPr>
        <p:spPr/>
        <p:txBody>
          <a:bodyPr/>
          <a:lstStyle>
            <a:lvl1pPr>
              <a:defRPr/>
            </a:lvl1pPr>
          </a:lstStyle>
          <a:p>
            <a:fld id="{2A5EBAA5-4DA2-4053-A576-5BF5300F8837}" type="slidenum">
              <a:rPr lang="en-US" altLang="en-US"/>
              <a:pPr/>
              <a:t>‹#›</a:t>
            </a:fld>
            <a:endParaRPr lang="en-US" altLang="en-US"/>
          </a:p>
        </p:txBody>
      </p:sp>
    </p:spTree>
    <p:extLst>
      <p:ext uri="{BB962C8B-B14F-4D97-AF65-F5344CB8AC3E}">
        <p14:creationId xmlns:p14="http://schemas.microsoft.com/office/powerpoint/2010/main" val="3272206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87A87052-16EE-4DC6-ADC1-54C795C587A1}"/>
              </a:ext>
            </a:extLst>
          </p:cNvPr>
          <p:cNvSpPr>
            <a:spLocks noGrp="1"/>
          </p:cNvSpPr>
          <p:nvPr>
            <p:ph type="dt" sz="half" idx="10"/>
          </p:nvPr>
        </p:nvSpPr>
        <p:spPr/>
        <p:txBody>
          <a:bodyPr/>
          <a:lstStyle>
            <a:lvl1pPr>
              <a:defRPr/>
            </a:lvl1pPr>
          </a:lstStyle>
          <a:p>
            <a:pPr>
              <a:defRPr/>
            </a:pPr>
            <a:fld id="{689564B4-F396-449B-B838-BC13E0AF55DC}" type="datetime1">
              <a:rPr lang="en-US"/>
              <a:pPr>
                <a:defRPr/>
              </a:pPr>
              <a:t>9/29/2020</a:t>
            </a:fld>
            <a:endParaRPr lang="en-US"/>
          </a:p>
        </p:txBody>
      </p:sp>
      <p:sp>
        <p:nvSpPr>
          <p:cNvPr id="5" name="Footer Placeholder 2">
            <a:extLst>
              <a:ext uri="{FF2B5EF4-FFF2-40B4-BE49-F238E27FC236}">
                <a16:creationId xmlns:a16="http://schemas.microsoft.com/office/drawing/2014/main" id="{3D26859F-5EF2-490C-BD7D-2D5799AB2D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FF80445-6B20-4810-984C-EB75B9609075}"/>
              </a:ext>
            </a:extLst>
          </p:cNvPr>
          <p:cNvSpPr>
            <a:spLocks noGrp="1"/>
          </p:cNvSpPr>
          <p:nvPr>
            <p:ph type="sldNum" sz="quarter" idx="12"/>
          </p:nvPr>
        </p:nvSpPr>
        <p:spPr/>
        <p:txBody>
          <a:bodyPr/>
          <a:lstStyle>
            <a:lvl1pPr>
              <a:defRPr/>
            </a:lvl1pPr>
          </a:lstStyle>
          <a:p>
            <a:fld id="{7B9363FA-AE88-4F54-A30D-48905516BA53}" type="slidenum">
              <a:rPr lang="en-US" altLang="en-US"/>
              <a:pPr/>
              <a:t>‹#›</a:t>
            </a:fld>
            <a:endParaRPr lang="en-US" altLang="en-US"/>
          </a:p>
        </p:txBody>
      </p:sp>
    </p:spTree>
    <p:extLst>
      <p:ext uri="{BB962C8B-B14F-4D97-AF65-F5344CB8AC3E}">
        <p14:creationId xmlns:p14="http://schemas.microsoft.com/office/powerpoint/2010/main" val="1925476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FA258DA3-71F2-45F3-BAC1-D672A86D2A8D}"/>
              </a:ext>
            </a:extLst>
          </p:cNvPr>
          <p:cNvSpPr>
            <a:spLocks noGrp="1"/>
          </p:cNvSpPr>
          <p:nvPr>
            <p:ph type="dt" sz="half" idx="10"/>
          </p:nvPr>
        </p:nvSpPr>
        <p:spPr/>
        <p:txBody>
          <a:bodyPr/>
          <a:lstStyle>
            <a:lvl1pPr>
              <a:defRPr/>
            </a:lvl1pPr>
          </a:lstStyle>
          <a:p>
            <a:pPr>
              <a:defRPr/>
            </a:pPr>
            <a:fld id="{BD81D04C-D428-43B7-BC81-99B76D6F3EFC}" type="datetime1">
              <a:rPr lang="en-US"/>
              <a:pPr>
                <a:defRPr/>
              </a:pPr>
              <a:t>9/29/2020</a:t>
            </a:fld>
            <a:endParaRPr lang="en-US"/>
          </a:p>
        </p:txBody>
      </p:sp>
      <p:sp>
        <p:nvSpPr>
          <p:cNvPr id="5" name="Footer Placeholder 2">
            <a:extLst>
              <a:ext uri="{FF2B5EF4-FFF2-40B4-BE49-F238E27FC236}">
                <a16:creationId xmlns:a16="http://schemas.microsoft.com/office/drawing/2014/main" id="{70665B17-E8B2-4A48-BF0F-2337C84096A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FA7F8580-D179-4851-90FF-059AB8E3C4E5}"/>
              </a:ext>
            </a:extLst>
          </p:cNvPr>
          <p:cNvSpPr>
            <a:spLocks noGrp="1"/>
          </p:cNvSpPr>
          <p:nvPr>
            <p:ph type="sldNum" sz="quarter" idx="12"/>
          </p:nvPr>
        </p:nvSpPr>
        <p:spPr/>
        <p:txBody>
          <a:bodyPr/>
          <a:lstStyle>
            <a:lvl1pPr>
              <a:defRPr/>
            </a:lvl1pPr>
          </a:lstStyle>
          <a:p>
            <a:fld id="{A7D97390-E4C5-461E-8F88-0520E9133168}" type="slidenum">
              <a:rPr lang="en-US" altLang="en-US"/>
              <a:pPr/>
              <a:t>‹#›</a:t>
            </a:fld>
            <a:endParaRPr lang="en-US" altLang="en-US"/>
          </a:p>
        </p:txBody>
      </p:sp>
    </p:spTree>
    <p:extLst>
      <p:ext uri="{BB962C8B-B14F-4D97-AF65-F5344CB8AC3E}">
        <p14:creationId xmlns:p14="http://schemas.microsoft.com/office/powerpoint/2010/main" val="7076177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9B1196F-DCDF-4111-87D0-51CA0114C975}"/>
              </a:ext>
            </a:extLst>
          </p:cNvPr>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Rectangle 4">
            <a:extLst>
              <a:ext uri="{FF2B5EF4-FFF2-40B4-BE49-F238E27FC236}">
                <a16:creationId xmlns:a16="http://schemas.microsoft.com/office/drawing/2014/main" id="{E15CE1B5-2EBF-4159-9B37-0CCBA18D97CA}"/>
              </a:ext>
            </a:extLst>
          </p:cNvPr>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ectangle 5">
            <a:extLst>
              <a:ext uri="{FF2B5EF4-FFF2-40B4-BE49-F238E27FC236}">
                <a16:creationId xmlns:a16="http://schemas.microsoft.com/office/drawing/2014/main" id="{8F7045EB-158D-4ED0-8BEA-199E1BBBE76E}"/>
              </a:ext>
            </a:extLst>
          </p:cNvPr>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Rectangle 6">
            <a:extLst>
              <a:ext uri="{FF2B5EF4-FFF2-40B4-BE49-F238E27FC236}">
                <a16:creationId xmlns:a16="http://schemas.microsoft.com/office/drawing/2014/main" id="{662BC3AF-FB27-493F-B99F-FF1B06A2BA42}"/>
              </a:ext>
            </a:extLst>
          </p:cNvPr>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0" name="Rectangle 9">
            <a:extLst>
              <a:ext uri="{FF2B5EF4-FFF2-40B4-BE49-F238E27FC236}">
                <a16:creationId xmlns:a16="http://schemas.microsoft.com/office/drawing/2014/main" id="{69CBA3A7-B3C4-4D1A-A770-574578C28207}"/>
              </a:ext>
            </a:extLst>
          </p:cNvPr>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useBgFill="1">
        <p:nvSpPr>
          <p:cNvPr id="11" name="Rounded Rectangle 25">
            <a:extLst>
              <a:ext uri="{FF2B5EF4-FFF2-40B4-BE49-F238E27FC236}">
                <a16:creationId xmlns:a16="http://schemas.microsoft.com/office/drawing/2014/main" id="{4BD35F19-BAFD-4E5E-A3E4-DC12B0495F88}"/>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useBgFill="1">
        <p:nvSpPr>
          <p:cNvPr id="12" name="Rounded Rectangle 26">
            <a:extLst>
              <a:ext uri="{FF2B5EF4-FFF2-40B4-BE49-F238E27FC236}">
                <a16:creationId xmlns:a16="http://schemas.microsoft.com/office/drawing/2014/main" id="{CA9CF156-2A5D-46D3-90A2-B2C8D16E0DDC}"/>
              </a:ext>
            </a:extLst>
          </p:cNvPr>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3" name="Rectangle 12">
            <a:extLst>
              <a:ext uri="{FF2B5EF4-FFF2-40B4-BE49-F238E27FC236}">
                <a16:creationId xmlns:a16="http://schemas.microsoft.com/office/drawing/2014/main" id="{742EFA28-D10F-42D6-A439-DF4929ABDD1A}"/>
              </a:ext>
            </a:extLst>
          </p:cNvPr>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4" name="Rectangle 13">
            <a:extLst>
              <a:ext uri="{FF2B5EF4-FFF2-40B4-BE49-F238E27FC236}">
                <a16:creationId xmlns:a16="http://schemas.microsoft.com/office/drawing/2014/main" id="{4B2CC515-9996-4C2C-A0CD-2B2C67EAB12F}"/>
              </a:ext>
            </a:extLst>
          </p:cNvPr>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5" name="Rectangle 14">
            <a:extLst>
              <a:ext uri="{FF2B5EF4-FFF2-40B4-BE49-F238E27FC236}">
                <a16:creationId xmlns:a16="http://schemas.microsoft.com/office/drawing/2014/main" id="{71CD1290-E531-47C6-8E73-EF0E703DA779}"/>
              </a:ext>
            </a:extLst>
          </p:cNvPr>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6" name="Rectangle 15">
            <a:extLst>
              <a:ext uri="{FF2B5EF4-FFF2-40B4-BE49-F238E27FC236}">
                <a16:creationId xmlns:a16="http://schemas.microsoft.com/office/drawing/2014/main" id="{CD95CEB8-757B-4376-815E-72D4CF911495}"/>
              </a:ext>
            </a:extLst>
          </p:cNvPr>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7" name="Date Placeholder 27">
            <a:extLst>
              <a:ext uri="{FF2B5EF4-FFF2-40B4-BE49-F238E27FC236}">
                <a16:creationId xmlns:a16="http://schemas.microsoft.com/office/drawing/2014/main" id="{408FD394-A0C6-4D43-A566-DC80C7EC9B13}"/>
              </a:ext>
            </a:extLst>
          </p:cNvPr>
          <p:cNvSpPr>
            <a:spLocks noGrp="1"/>
          </p:cNvSpPr>
          <p:nvPr>
            <p:ph type="dt" sz="half" idx="10"/>
          </p:nvPr>
        </p:nvSpPr>
        <p:spPr>
          <a:xfrm>
            <a:off x="6705600" y="4206875"/>
            <a:ext cx="960438" cy="457200"/>
          </a:xfrm>
        </p:spPr>
        <p:txBody>
          <a:bodyPr/>
          <a:lstStyle>
            <a:lvl1pPr>
              <a:defRPr/>
            </a:lvl1pPr>
          </a:lstStyle>
          <a:p>
            <a:pPr>
              <a:defRPr/>
            </a:pPr>
            <a:fld id="{91DFE05B-DD0C-4CB2-8CEF-020311BEA006}" type="datetime1">
              <a:rPr lang="en-US"/>
              <a:pPr>
                <a:defRPr/>
              </a:pPr>
              <a:t>9/29/2020</a:t>
            </a:fld>
            <a:endParaRPr lang="en-US"/>
          </a:p>
        </p:txBody>
      </p:sp>
      <p:sp>
        <p:nvSpPr>
          <p:cNvPr id="18" name="Footer Placeholder 16">
            <a:extLst>
              <a:ext uri="{FF2B5EF4-FFF2-40B4-BE49-F238E27FC236}">
                <a16:creationId xmlns:a16="http://schemas.microsoft.com/office/drawing/2014/main" id="{D47DD2B5-991F-49FA-954F-0224D2FD8C4A}"/>
              </a:ext>
            </a:extLst>
          </p:cNvPr>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a:extLst>
              <a:ext uri="{FF2B5EF4-FFF2-40B4-BE49-F238E27FC236}">
                <a16:creationId xmlns:a16="http://schemas.microsoft.com/office/drawing/2014/main" id="{0BB131E2-7D37-4710-95AF-70BC7D0A2471}"/>
              </a:ext>
            </a:extLst>
          </p:cNvPr>
          <p:cNvSpPr>
            <a:spLocks noGrp="1"/>
          </p:cNvSpPr>
          <p:nvPr>
            <p:ph type="sldNum" sz="quarter" idx="12"/>
          </p:nvPr>
        </p:nvSpPr>
        <p:spPr>
          <a:xfrm>
            <a:off x="8320088" y="1588"/>
            <a:ext cx="747712" cy="365125"/>
          </a:xfrm>
        </p:spPr>
        <p:txBody>
          <a:bodyPr/>
          <a:lstStyle>
            <a:lvl1pPr>
              <a:defRPr/>
            </a:lvl1pPr>
          </a:lstStyle>
          <a:p>
            <a:fld id="{A6114FF1-BB29-49DF-8A4A-0517FBB74DFF}" type="slidenum">
              <a:rPr lang="en-US" altLang="en-US"/>
              <a:pPr/>
              <a:t>‹#›</a:t>
            </a:fld>
            <a:endParaRPr lang="en-US" altLang="en-US"/>
          </a:p>
        </p:txBody>
      </p:sp>
    </p:spTree>
    <p:extLst>
      <p:ext uri="{BB962C8B-B14F-4D97-AF65-F5344CB8AC3E}">
        <p14:creationId xmlns:p14="http://schemas.microsoft.com/office/powerpoint/2010/main" val="16680744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DF2A763A-86C6-4E05-A037-FBCDD5C1367A}"/>
              </a:ext>
            </a:extLst>
          </p:cNvPr>
          <p:cNvSpPr>
            <a:spLocks noGrp="1"/>
          </p:cNvSpPr>
          <p:nvPr>
            <p:ph type="dt" sz="half" idx="10"/>
          </p:nvPr>
        </p:nvSpPr>
        <p:spPr/>
        <p:txBody>
          <a:bodyPr/>
          <a:lstStyle>
            <a:lvl1pPr>
              <a:defRPr/>
            </a:lvl1pPr>
          </a:lstStyle>
          <a:p>
            <a:pPr>
              <a:defRPr/>
            </a:pPr>
            <a:fld id="{F17712CE-61C1-4DE1-9A3E-344CD6E1B446}" type="datetime1">
              <a:rPr lang="en-US"/>
              <a:pPr>
                <a:defRPr/>
              </a:pPr>
              <a:t>9/29/2020</a:t>
            </a:fld>
            <a:endParaRPr lang="en-US"/>
          </a:p>
        </p:txBody>
      </p:sp>
      <p:sp>
        <p:nvSpPr>
          <p:cNvPr id="5" name="Footer Placeholder 2">
            <a:extLst>
              <a:ext uri="{FF2B5EF4-FFF2-40B4-BE49-F238E27FC236}">
                <a16:creationId xmlns:a16="http://schemas.microsoft.com/office/drawing/2014/main" id="{A0272FE3-5A01-4A79-A753-CE090A2863F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783A748E-CF4F-4EB0-8274-2EB5F036DE68}"/>
              </a:ext>
            </a:extLst>
          </p:cNvPr>
          <p:cNvSpPr>
            <a:spLocks noGrp="1"/>
          </p:cNvSpPr>
          <p:nvPr>
            <p:ph type="sldNum" sz="quarter" idx="12"/>
          </p:nvPr>
        </p:nvSpPr>
        <p:spPr/>
        <p:txBody>
          <a:bodyPr/>
          <a:lstStyle>
            <a:lvl1pPr>
              <a:defRPr/>
            </a:lvl1pPr>
          </a:lstStyle>
          <a:p>
            <a:fld id="{06842C1B-73B6-471F-B523-B252FA466399}" type="slidenum">
              <a:rPr lang="en-US" altLang="en-US"/>
              <a:pPr/>
              <a:t>‹#›</a:t>
            </a:fld>
            <a:endParaRPr lang="en-US" altLang="en-US"/>
          </a:p>
        </p:txBody>
      </p:sp>
    </p:spTree>
    <p:extLst>
      <p:ext uri="{BB962C8B-B14F-4D97-AF65-F5344CB8AC3E}">
        <p14:creationId xmlns:p14="http://schemas.microsoft.com/office/powerpoint/2010/main" val="36179542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a:extLst>
              <a:ext uri="{FF2B5EF4-FFF2-40B4-BE49-F238E27FC236}">
                <a16:creationId xmlns:a16="http://schemas.microsoft.com/office/drawing/2014/main" id="{4B9C59DC-DF17-4D79-B30D-1B6A56BB822D}"/>
              </a:ext>
            </a:extLst>
          </p:cNvPr>
          <p:cNvSpPr>
            <a:spLocks noGrp="1"/>
          </p:cNvSpPr>
          <p:nvPr>
            <p:ph type="dt" sz="half" idx="10"/>
          </p:nvPr>
        </p:nvSpPr>
        <p:spPr/>
        <p:txBody>
          <a:bodyPr/>
          <a:lstStyle>
            <a:lvl1pPr>
              <a:defRPr/>
            </a:lvl1pPr>
          </a:lstStyle>
          <a:p>
            <a:pPr>
              <a:defRPr/>
            </a:pPr>
            <a:fld id="{50297949-E4F4-47A0-89BB-0B7E90151DA6}" type="datetime1">
              <a:rPr lang="en-US"/>
              <a:pPr>
                <a:defRPr/>
              </a:pPr>
              <a:t>9/29/2020</a:t>
            </a:fld>
            <a:endParaRPr lang="en-US"/>
          </a:p>
        </p:txBody>
      </p:sp>
      <p:sp>
        <p:nvSpPr>
          <p:cNvPr id="5" name="Footer Placeholder 2">
            <a:extLst>
              <a:ext uri="{FF2B5EF4-FFF2-40B4-BE49-F238E27FC236}">
                <a16:creationId xmlns:a16="http://schemas.microsoft.com/office/drawing/2014/main" id="{AC735CAA-E01E-410E-9EDF-16965948062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60C73CA5-93A3-4A5A-8330-7F48EA9F537B}"/>
              </a:ext>
            </a:extLst>
          </p:cNvPr>
          <p:cNvSpPr>
            <a:spLocks noGrp="1"/>
          </p:cNvSpPr>
          <p:nvPr>
            <p:ph type="sldNum" sz="quarter" idx="12"/>
          </p:nvPr>
        </p:nvSpPr>
        <p:spPr/>
        <p:txBody>
          <a:bodyPr/>
          <a:lstStyle>
            <a:lvl1pPr>
              <a:defRPr/>
            </a:lvl1pPr>
          </a:lstStyle>
          <a:p>
            <a:fld id="{B3A7F148-C5D8-496D-873F-1D09EC514D9F}" type="slidenum">
              <a:rPr lang="en-US" altLang="en-US"/>
              <a:pPr/>
              <a:t>‹#›</a:t>
            </a:fld>
            <a:endParaRPr lang="en-US" altLang="en-US"/>
          </a:p>
        </p:txBody>
      </p:sp>
    </p:spTree>
    <p:extLst>
      <p:ext uri="{BB962C8B-B14F-4D97-AF65-F5344CB8AC3E}">
        <p14:creationId xmlns:p14="http://schemas.microsoft.com/office/powerpoint/2010/main" val="18361377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5594BD34-34DE-4905-9C1B-0973631E1E72}"/>
              </a:ext>
            </a:extLst>
          </p:cNvPr>
          <p:cNvSpPr>
            <a:spLocks noGrp="1"/>
          </p:cNvSpPr>
          <p:nvPr>
            <p:ph type="dt" sz="half" idx="10"/>
          </p:nvPr>
        </p:nvSpPr>
        <p:spPr/>
        <p:txBody>
          <a:bodyPr/>
          <a:lstStyle>
            <a:lvl1pPr>
              <a:defRPr/>
            </a:lvl1pPr>
          </a:lstStyle>
          <a:p>
            <a:pPr>
              <a:defRPr/>
            </a:pPr>
            <a:fld id="{36B2C2FA-D282-4F7C-A1FD-5128011D7603}" type="datetime1">
              <a:rPr lang="en-US"/>
              <a:pPr>
                <a:defRPr/>
              </a:pPr>
              <a:t>9/29/2020</a:t>
            </a:fld>
            <a:endParaRPr lang="en-US"/>
          </a:p>
        </p:txBody>
      </p:sp>
      <p:sp>
        <p:nvSpPr>
          <p:cNvPr id="6" name="Footer Placeholder 2">
            <a:extLst>
              <a:ext uri="{FF2B5EF4-FFF2-40B4-BE49-F238E27FC236}">
                <a16:creationId xmlns:a16="http://schemas.microsoft.com/office/drawing/2014/main" id="{F8E19D60-6AFC-4340-B358-59E843E8004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C7296804-A290-48F7-823D-BE08E9296B9B}"/>
              </a:ext>
            </a:extLst>
          </p:cNvPr>
          <p:cNvSpPr>
            <a:spLocks noGrp="1"/>
          </p:cNvSpPr>
          <p:nvPr>
            <p:ph type="sldNum" sz="quarter" idx="12"/>
          </p:nvPr>
        </p:nvSpPr>
        <p:spPr/>
        <p:txBody>
          <a:bodyPr/>
          <a:lstStyle>
            <a:lvl1pPr>
              <a:defRPr/>
            </a:lvl1pPr>
          </a:lstStyle>
          <a:p>
            <a:fld id="{43D46D70-31FF-4BDD-969D-89C64588304B}" type="slidenum">
              <a:rPr lang="en-US" altLang="en-US"/>
              <a:pPr/>
              <a:t>‹#›</a:t>
            </a:fld>
            <a:endParaRPr lang="en-US" altLang="en-US"/>
          </a:p>
        </p:txBody>
      </p:sp>
    </p:spTree>
    <p:extLst>
      <p:ext uri="{BB962C8B-B14F-4D97-AF65-F5344CB8AC3E}">
        <p14:creationId xmlns:p14="http://schemas.microsoft.com/office/powerpoint/2010/main" val="23699931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E3A5DE15-94CF-441B-9AEC-2122EE8BE10A}"/>
              </a:ext>
            </a:extLst>
          </p:cNvPr>
          <p:cNvSpPr>
            <a:spLocks noGrp="1"/>
          </p:cNvSpPr>
          <p:nvPr>
            <p:ph type="dt" sz="half" idx="10"/>
          </p:nvPr>
        </p:nvSpPr>
        <p:spPr/>
        <p:txBody>
          <a:bodyPr rtlCol="0"/>
          <a:lstStyle>
            <a:lvl1pPr>
              <a:defRPr/>
            </a:lvl1pPr>
          </a:lstStyle>
          <a:p>
            <a:pPr>
              <a:defRPr/>
            </a:pPr>
            <a:fld id="{AB4C7B65-14BE-4E47-B889-2BEF73357989}" type="datetime1">
              <a:rPr lang="en-US"/>
              <a:pPr>
                <a:defRPr/>
              </a:pPr>
              <a:t>9/29/2020</a:t>
            </a:fld>
            <a:endParaRPr lang="en-US"/>
          </a:p>
        </p:txBody>
      </p:sp>
      <p:sp>
        <p:nvSpPr>
          <p:cNvPr id="8" name="Slide Number Placeholder 26">
            <a:extLst>
              <a:ext uri="{FF2B5EF4-FFF2-40B4-BE49-F238E27FC236}">
                <a16:creationId xmlns:a16="http://schemas.microsoft.com/office/drawing/2014/main" id="{A223CDCA-35BF-4CC1-8E51-64C13B6FF1E4}"/>
              </a:ext>
            </a:extLst>
          </p:cNvPr>
          <p:cNvSpPr>
            <a:spLocks noGrp="1"/>
          </p:cNvSpPr>
          <p:nvPr>
            <p:ph type="sldNum" sz="quarter" idx="11"/>
          </p:nvPr>
        </p:nvSpPr>
        <p:spPr/>
        <p:txBody>
          <a:bodyPr/>
          <a:lstStyle>
            <a:lvl1pPr>
              <a:defRPr/>
            </a:lvl1pPr>
          </a:lstStyle>
          <a:p>
            <a:fld id="{A86B5958-CA3A-44F0-BDD8-C66549CA76FC}" type="slidenum">
              <a:rPr lang="en-US" altLang="en-US"/>
              <a:pPr/>
              <a:t>‹#›</a:t>
            </a:fld>
            <a:endParaRPr lang="en-US" altLang="en-US"/>
          </a:p>
        </p:txBody>
      </p:sp>
      <p:sp>
        <p:nvSpPr>
          <p:cNvPr id="9" name="Footer Placeholder 27">
            <a:extLst>
              <a:ext uri="{FF2B5EF4-FFF2-40B4-BE49-F238E27FC236}">
                <a16:creationId xmlns:a16="http://schemas.microsoft.com/office/drawing/2014/main" id="{74115A4E-B2D7-40BF-9AF0-91636C29AFB8}"/>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0193101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22ABAEC1-FADF-4D87-A8DD-EAEFB8BBD00C}"/>
              </a:ext>
            </a:extLst>
          </p:cNvPr>
          <p:cNvSpPr>
            <a:spLocks noGrp="1"/>
          </p:cNvSpPr>
          <p:nvPr>
            <p:ph type="dt" sz="half" idx="10"/>
          </p:nvPr>
        </p:nvSpPr>
        <p:spPr>
          <a:xfrm>
            <a:off x="6583363" y="612775"/>
            <a:ext cx="957262" cy="457200"/>
          </a:xfrm>
        </p:spPr>
        <p:txBody>
          <a:bodyPr/>
          <a:lstStyle>
            <a:lvl1pPr>
              <a:defRPr/>
            </a:lvl1pPr>
          </a:lstStyle>
          <a:p>
            <a:pPr>
              <a:defRPr/>
            </a:pPr>
            <a:fld id="{EEECCD9D-123E-4396-939B-168FA6F4B6D1}" type="datetime1">
              <a:rPr lang="en-US"/>
              <a:pPr>
                <a:defRPr/>
              </a:pPr>
              <a:t>9/29/2020</a:t>
            </a:fld>
            <a:endParaRPr lang="en-US"/>
          </a:p>
        </p:txBody>
      </p:sp>
      <p:sp>
        <p:nvSpPr>
          <p:cNvPr id="4" name="Footer Placeholder 3">
            <a:extLst>
              <a:ext uri="{FF2B5EF4-FFF2-40B4-BE49-F238E27FC236}">
                <a16:creationId xmlns:a16="http://schemas.microsoft.com/office/drawing/2014/main" id="{43734451-D281-4541-A654-AA8B7D8CB43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9F5CEDB7-A894-4503-AA1E-E7822D4D4AF7}"/>
              </a:ext>
            </a:extLst>
          </p:cNvPr>
          <p:cNvSpPr>
            <a:spLocks noGrp="1"/>
          </p:cNvSpPr>
          <p:nvPr>
            <p:ph type="sldNum" sz="quarter" idx="12"/>
          </p:nvPr>
        </p:nvSpPr>
        <p:spPr/>
        <p:txBody>
          <a:bodyPr/>
          <a:lstStyle>
            <a:lvl1pPr>
              <a:defRPr/>
            </a:lvl1pPr>
          </a:lstStyle>
          <a:p>
            <a:fld id="{1658B5FE-3F09-4B03-A9CA-6F2CE5B20FDD}" type="slidenum">
              <a:rPr lang="en-US" altLang="en-US"/>
              <a:pPr/>
              <a:t>‹#›</a:t>
            </a:fld>
            <a:endParaRPr lang="en-US" altLang="en-US"/>
          </a:p>
        </p:txBody>
      </p:sp>
    </p:spTree>
    <p:extLst>
      <p:ext uri="{BB962C8B-B14F-4D97-AF65-F5344CB8AC3E}">
        <p14:creationId xmlns:p14="http://schemas.microsoft.com/office/powerpoint/2010/main" val="41207981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C95E5A7D-2732-416E-B13A-6F1C79A25820}"/>
              </a:ext>
            </a:extLst>
          </p:cNvPr>
          <p:cNvSpPr>
            <a:spLocks noGrp="1"/>
          </p:cNvSpPr>
          <p:nvPr>
            <p:ph type="dt" sz="half" idx="10"/>
          </p:nvPr>
        </p:nvSpPr>
        <p:spPr/>
        <p:txBody>
          <a:bodyPr/>
          <a:lstStyle>
            <a:lvl1pPr>
              <a:defRPr/>
            </a:lvl1pPr>
          </a:lstStyle>
          <a:p>
            <a:pPr>
              <a:defRPr/>
            </a:pPr>
            <a:fld id="{D0DB4E3B-E803-4E8F-9265-59D8A70D4A94}" type="datetime1">
              <a:rPr lang="en-US"/>
              <a:pPr>
                <a:defRPr/>
              </a:pPr>
              <a:t>9/29/2020</a:t>
            </a:fld>
            <a:endParaRPr lang="en-US"/>
          </a:p>
        </p:txBody>
      </p:sp>
      <p:sp>
        <p:nvSpPr>
          <p:cNvPr id="3" name="Footer Placeholder 2">
            <a:extLst>
              <a:ext uri="{FF2B5EF4-FFF2-40B4-BE49-F238E27FC236}">
                <a16:creationId xmlns:a16="http://schemas.microsoft.com/office/drawing/2014/main" id="{DB82E3CF-56AD-4ECD-8F82-C502855DD48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7ADD2E82-70B2-4D75-9FBB-DACE43EAD0B1}"/>
              </a:ext>
            </a:extLst>
          </p:cNvPr>
          <p:cNvSpPr>
            <a:spLocks noGrp="1"/>
          </p:cNvSpPr>
          <p:nvPr>
            <p:ph type="sldNum" sz="quarter" idx="12"/>
          </p:nvPr>
        </p:nvSpPr>
        <p:spPr/>
        <p:txBody>
          <a:bodyPr/>
          <a:lstStyle>
            <a:lvl1pPr>
              <a:defRPr/>
            </a:lvl1pPr>
          </a:lstStyle>
          <a:p>
            <a:fld id="{BA374C5F-9180-4903-B562-FD4C4093AA4A}" type="slidenum">
              <a:rPr lang="en-US" altLang="en-US"/>
              <a:pPr/>
              <a:t>‹#›</a:t>
            </a:fld>
            <a:endParaRPr lang="en-US" altLang="en-US"/>
          </a:p>
        </p:txBody>
      </p:sp>
    </p:spTree>
    <p:extLst>
      <p:ext uri="{BB962C8B-B14F-4D97-AF65-F5344CB8AC3E}">
        <p14:creationId xmlns:p14="http://schemas.microsoft.com/office/powerpoint/2010/main" val="289594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a:extLst>
              <a:ext uri="{FF2B5EF4-FFF2-40B4-BE49-F238E27FC236}">
                <a16:creationId xmlns:a16="http://schemas.microsoft.com/office/drawing/2014/main" id="{0C5BE52D-EB59-4674-BBDE-2D5E1167C2B1}"/>
              </a:ext>
            </a:extLst>
          </p:cNvPr>
          <p:cNvSpPr>
            <a:spLocks noGrp="1" noChangeArrowheads="1"/>
          </p:cNvSpPr>
          <p:nvPr>
            <p:ph type="dt" sz="half" idx="10"/>
          </p:nvPr>
        </p:nvSpPr>
        <p:spPr>
          <a:ln/>
        </p:spPr>
        <p:txBody>
          <a:bodyPr/>
          <a:lstStyle>
            <a:lvl1pPr>
              <a:defRPr/>
            </a:lvl1pPr>
          </a:lstStyle>
          <a:p>
            <a:pPr>
              <a:defRPr/>
            </a:pPr>
            <a:fld id="{80EFC48E-192D-493F-AA76-7D4708DF6FC7}" type="datetime1">
              <a:rPr lang="en-US"/>
              <a:pPr>
                <a:defRPr/>
              </a:pPr>
              <a:t>9/29/2020</a:t>
            </a:fld>
            <a:endParaRPr lang="en-US"/>
          </a:p>
        </p:txBody>
      </p:sp>
      <p:sp>
        <p:nvSpPr>
          <p:cNvPr id="5" name="Rectangle 14">
            <a:extLst>
              <a:ext uri="{FF2B5EF4-FFF2-40B4-BE49-F238E27FC236}">
                <a16:creationId xmlns:a16="http://schemas.microsoft.com/office/drawing/2014/main" id="{155918CB-0717-4154-9763-3F2BA37F6D8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0EF21792-4031-47B1-B751-0D4E6BD8D46C}"/>
              </a:ext>
            </a:extLst>
          </p:cNvPr>
          <p:cNvSpPr>
            <a:spLocks noGrp="1" noChangeArrowheads="1"/>
          </p:cNvSpPr>
          <p:nvPr>
            <p:ph type="sldNum" sz="quarter" idx="12"/>
          </p:nvPr>
        </p:nvSpPr>
        <p:spPr>
          <a:ln/>
        </p:spPr>
        <p:txBody>
          <a:bodyPr/>
          <a:lstStyle>
            <a:lvl1pPr>
              <a:defRPr/>
            </a:lvl1pPr>
          </a:lstStyle>
          <a:p>
            <a:fld id="{2E19E927-C723-4D69-8729-FEDAEFEF9E7B}" type="slidenum">
              <a:rPr lang="en-US" altLang="en-US"/>
              <a:pPr/>
              <a:t>‹#›</a:t>
            </a:fld>
            <a:endParaRPr lang="en-US" altLang="en-US"/>
          </a:p>
        </p:txBody>
      </p:sp>
    </p:spTree>
    <p:extLst>
      <p:ext uri="{BB962C8B-B14F-4D97-AF65-F5344CB8AC3E}">
        <p14:creationId xmlns:p14="http://schemas.microsoft.com/office/powerpoint/2010/main" val="37184111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CD8FF706-382B-46EF-AAFC-1E694608722C}"/>
              </a:ext>
            </a:extLst>
          </p:cNvPr>
          <p:cNvSpPr>
            <a:spLocks noGrp="1"/>
          </p:cNvSpPr>
          <p:nvPr>
            <p:ph type="dt" sz="half" idx="10"/>
          </p:nvPr>
        </p:nvSpPr>
        <p:spPr/>
        <p:txBody>
          <a:bodyPr/>
          <a:lstStyle>
            <a:lvl1pPr>
              <a:defRPr/>
            </a:lvl1pPr>
          </a:lstStyle>
          <a:p>
            <a:pPr>
              <a:defRPr/>
            </a:pPr>
            <a:fld id="{E4B7874F-89E0-4008-9954-60E275EBFC95}" type="datetime1">
              <a:rPr lang="en-US"/>
              <a:pPr>
                <a:defRPr/>
              </a:pPr>
              <a:t>9/29/2020</a:t>
            </a:fld>
            <a:endParaRPr lang="en-US"/>
          </a:p>
        </p:txBody>
      </p:sp>
      <p:sp>
        <p:nvSpPr>
          <p:cNvPr id="6" name="Footer Placeholder 2">
            <a:extLst>
              <a:ext uri="{FF2B5EF4-FFF2-40B4-BE49-F238E27FC236}">
                <a16:creationId xmlns:a16="http://schemas.microsoft.com/office/drawing/2014/main" id="{BEA02DE8-4159-4958-B809-ED38DDB9768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A358BB8F-C45C-435E-AD39-775DFC6DD621}"/>
              </a:ext>
            </a:extLst>
          </p:cNvPr>
          <p:cNvSpPr>
            <a:spLocks noGrp="1"/>
          </p:cNvSpPr>
          <p:nvPr>
            <p:ph type="sldNum" sz="quarter" idx="12"/>
          </p:nvPr>
        </p:nvSpPr>
        <p:spPr/>
        <p:txBody>
          <a:bodyPr/>
          <a:lstStyle>
            <a:lvl1pPr>
              <a:defRPr/>
            </a:lvl1pPr>
          </a:lstStyle>
          <a:p>
            <a:fld id="{9848B159-3851-4873-8E2F-E90D56E55F9E}" type="slidenum">
              <a:rPr lang="en-US" altLang="en-US"/>
              <a:pPr/>
              <a:t>‹#›</a:t>
            </a:fld>
            <a:endParaRPr lang="en-US" altLang="en-US"/>
          </a:p>
        </p:txBody>
      </p:sp>
    </p:spTree>
    <p:extLst>
      <p:ext uri="{BB962C8B-B14F-4D97-AF65-F5344CB8AC3E}">
        <p14:creationId xmlns:p14="http://schemas.microsoft.com/office/powerpoint/2010/main" val="30859763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60E5E06A-EFED-4988-AE85-DA7B8EDF0BA8}"/>
              </a:ext>
            </a:extLst>
          </p:cNvPr>
          <p:cNvSpPr>
            <a:spLocks noGrp="1"/>
          </p:cNvSpPr>
          <p:nvPr>
            <p:ph type="dt" sz="half" idx="10"/>
          </p:nvPr>
        </p:nvSpPr>
        <p:spPr/>
        <p:txBody>
          <a:bodyPr/>
          <a:lstStyle>
            <a:lvl1pPr>
              <a:defRPr/>
            </a:lvl1pPr>
          </a:lstStyle>
          <a:p>
            <a:pPr>
              <a:defRPr/>
            </a:pPr>
            <a:fld id="{1F30065C-09EE-4C92-8E38-23133F371D05}" type="datetime1">
              <a:rPr lang="en-US"/>
              <a:pPr>
                <a:defRPr/>
              </a:pPr>
              <a:t>9/29/2020</a:t>
            </a:fld>
            <a:endParaRPr lang="en-US"/>
          </a:p>
        </p:txBody>
      </p:sp>
      <p:sp>
        <p:nvSpPr>
          <p:cNvPr id="6" name="Footer Placeholder 2">
            <a:extLst>
              <a:ext uri="{FF2B5EF4-FFF2-40B4-BE49-F238E27FC236}">
                <a16:creationId xmlns:a16="http://schemas.microsoft.com/office/drawing/2014/main" id="{B287632E-28CF-467C-8D13-A8C0157878C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9C2A97D1-8B40-4A07-822D-0E3A9C7BB5C2}"/>
              </a:ext>
            </a:extLst>
          </p:cNvPr>
          <p:cNvSpPr>
            <a:spLocks noGrp="1"/>
          </p:cNvSpPr>
          <p:nvPr>
            <p:ph type="sldNum" sz="quarter" idx="12"/>
          </p:nvPr>
        </p:nvSpPr>
        <p:spPr/>
        <p:txBody>
          <a:bodyPr/>
          <a:lstStyle>
            <a:lvl1pPr>
              <a:defRPr/>
            </a:lvl1pPr>
          </a:lstStyle>
          <a:p>
            <a:fld id="{39710C4E-7CCA-4D1D-BB62-698A3DC219A6}" type="slidenum">
              <a:rPr lang="en-US" altLang="en-US"/>
              <a:pPr/>
              <a:t>‹#›</a:t>
            </a:fld>
            <a:endParaRPr lang="en-US" altLang="en-US"/>
          </a:p>
        </p:txBody>
      </p:sp>
    </p:spTree>
    <p:extLst>
      <p:ext uri="{BB962C8B-B14F-4D97-AF65-F5344CB8AC3E}">
        <p14:creationId xmlns:p14="http://schemas.microsoft.com/office/powerpoint/2010/main" val="30830116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F77625DC-BC6A-42E1-818C-746350EA4E6E}"/>
              </a:ext>
            </a:extLst>
          </p:cNvPr>
          <p:cNvSpPr>
            <a:spLocks noGrp="1"/>
          </p:cNvSpPr>
          <p:nvPr>
            <p:ph type="dt" sz="half" idx="10"/>
          </p:nvPr>
        </p:nvSpPr>
        <p:spPr/>
        <p:txBody>
          <a:bodyPr/>
          <a:lstStyle>
            <a:lvl1pPr>
              <a:defRPr/>
            </a:lvl1pPr>
          </a:lstStyle>
          <a:p>
            <a:pPr>
              <a:defRPr/>
            </a:pPr>
            <a:fld id="{6F5CFE9C-1E2B-469F-889F-65D48E2E5B82}" type="datetime1">
              <a:rPr lang="en-US"/>
              <a:pPr>
                <a:defRPr/>
              </a:pPr>
              <a:t>9/29/2020</a:t>
            </a:fld>
            <a:endParaRPr lang="en-US"/>
          </a:p>
        </p:txBody>
      </p:sp>
      <p:sp>
        <p:nvSpPr>
          <p:cNvPr id="5" name="Footer Placeholder 2">
            <a:extLst>
              <a:ext uri="{FF2B5EF4-FFF2-40B4-BE49-F238E27FC236}">
                <a16:creationId xmlns:a16="http://schemas.microsoft.com/office/drawing/2014/main" id="{3F305E23-34F3-4E8E-A3A8-A05CEFDB30F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219C40CA-8887-4629-9CB8-6847B706151D}"/>
              </a:ext>
            </a:extLst>
          </p:cNvPr>
          <p:cNvSpPr>
            <a:spLocks noGrp="1"/>
          </p:cNvSpPr>
          <p:nvPr>
            <p:ph type="sldNum" sz="quarter" idx="12"/>
          </p:nvPr>
        </p:nvSpPr>
        <p:spPr/>
        <p:txBody>
          <a:bodyPr/>
          <a:lstStyle>
            <a:lvl1pPr>
              <a:defRPr/>
            </a:lvl1pPr>
          </a:lstStyle>
          <a:p>
            <a:fld id="{D5D75E07-7CAC-4DDA-BA69-CB30C5D39424}" type="slidenum">
              <a:rPr lang="en-US" altLang="en-US"/>
              <a:pPr/>
              <a:t>‹#›</a:t>
            </a:fld>
            <a:endParaRPr lang="en-US" altLang="en-US"/>
          </a:p>
        </p:txBody>
      </p:sp>
    </p:spTree>
    <p:extLst>
      <p:ext uri="{BB962C8B-B14F-4D97-AF65-F5344CB8AC3E}">
        <p14:creationId xmlns:p14="http://schemas.microsoft.com/office/powerpoint/2010/main" val="14874153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C5CDE72A-7CC2-462B-A0E1-26E09569659B}"/>
              </a:ext>
            </a:extLst>
          </p:cNvPr>
          <p:cNvSpPr>
            <a:spLocks noGrp="1"/>
          </p:cNvSpPr>
          <p:nvPr>
            <p:ph type="dt" sz="half" idx="10"/>
          </p:nvPr>
        </p:nvSpPr>
        <p:spPr/>
        <p:txBody>
          <a:bodyPr/>
          <a:lstStyle>
            <a:lvl1pPr>
              <a:defRPr/>
            </a:lvl1pPr>
          </a:lstStyle>
          <a:p>
            <a:pPr>
              <a:defRPr/>
            </a:pPr>
            <a:fld id="{0B9382BC-EA53-4749-B785-267803B8A438}" type="datetime1">
              <a:rPr lang="en-US"/>
              <a:pPr>
                <a:defRPr/>
              </a:pPr>
              <a:t>9/29/2020</a:t>
            </a:fld>
            <a:endParaRPr lang="en-US"/>
          </a:p>
        </p:txBody>
      </p:sp>
      <p:sp>
        <p:nvSpPr>
          <p:cNvPr id="5" name="Footer Placeholder 2">
            <a:extLst>
              <a:ext uri="{FF2B5EF4-FFF2-40B4-BE49-F238E27FC236}">
                <a16:creationId xmlns:a16="http://schemas.microsoft.com/office/drawing/2014/main" id="{63441185-F002-46AA-AC4F-86439487BC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438D9E98-B58D-4646-A802-1E42C25041B2}"/>
              </a:ext>
            </a:extLst>
          </p:cNvPr>
          <p:cNvSpPr>
            <a:spLocks noGrp="1"/>
          </p:cNvSpPr>
          <p:nvPr>
            <p:ph type="sldNum" sz="quarter" idx="12"/>
          </p:nvPr>
        </p:nvSpPr>
        <p:spPr/>
        <p:txBody>
          <a:bodyPr/>
          <a:lstStyle>
            <a:lvl1pPr>
              <a:defRPr/>
            </a:lvl1pPr>
          </a:lstStyle>
          <a:p>
            <a:fld id="{ABD92A65-0B5D-4650-B16D-8EBE9D124BFF}" type="slidenum">
              <a:rPr lang="en-US" altLang="en-US"/>
              <a:pPr/>
              <a:t>‹#›</a:t>
            </a:fld>
            <a:endParaRPr lang="en-US" altLang="en-US"/>
          </a:p>
        </p:txBody>
      </p:sp>
    </p:spTree>
    <p:extLst>
      <p:ext uri="{BB962C8B-B14F-4D97-AF65-F5344CB8AC3E}">
        <p14:creationId xmlns:p14="http://schemas.microsoft.com/office/powerpoint/2010/main" val="39539443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0339982-A693-465D-9D60-8B11E607E66C}"/>
              </a:ext>
            </a:extLst>
          </p:cNvPr>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Rectangle 4">
            <a:extLst>
              <a:ext uri="{FF2B5EF4-FFF2-40B4-BE49-F238E27FC236}">
                <a16:creationId xmlns:a16="http://schemas.microsoft.com/office/drawing/2014/main" id="{BA60E1C0-0B98-4A09-80D2-336937FE6852}"/>
              </a:ext>
            </a:extLst>
          </p:cNvPr>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ectangle 5">
            <a:extLst>
              <a:ext uri="{FF2B5EF4-FFF2-40B4-BE49-F238E27FC236}">
                <a16:creationId xmlns:a16="http://schemas.microsoft.com/office/drawing/2014/main" id="{EAE56DA3-632E-401D-B4D7-91FD25FDA27C}"/>
              </a:ext>
            </a:extLst>
          </p:cNvPr>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Rectangle 6">
            <a:extLst>
              <a:ext uri="{FF2B5EF4-FFF2-40B4-BE49-F238E27FC236}">
                <a16:creationId xmlns:a16="http://schemas.microsoft.com/office/drawing/2014/main" id="{63F86CD8-4B89-48D0-961F-8D85733F442B}"/>
              </a:ext>
            </a:extLst>
          </p:cNvPr>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0" name="Rectangle 9">
            <a:extLst>
              <a:ext uri="{FF2B5EF4-FFF2-40B4-BE49-F238E27FC236}">
                <a16:creationId xmlns:a16="http://schemas.microsoft.com/office/drawing/2014/main" id="{2D697744-F863-4C22-97E0-F64D4EAC3064}"/>
              </a:ext>
            </a:extLst>
          </p:cNvPr>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useBgFill="1">
        <p:nvSpPr>
          <p:cNvPr id="11" name="Rounded Rectangle 25">
            <a:extLst>
              <a:ext uri="{FF2B5EF4-FFF2-40B4-BE49-F238E27FC236}">
                <a16:creationId xmlns:a16="http://schemas.microsoft.com/office/drawing/2014/main" id="{510E5DCB-2422-45C9-B327-9E11A8B87298}"/>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useBgFill="1">
        <p:nvSpPr>
          <p:cNvPr id="12" name="Rounded Rectangle 26">
            <a:extLst>
              <a:ext uri="{FF2B5EF4-FFF2-40B4-BE49-F238E27FC236}">
                <a16:creationId xmlns:a16="http://schemas.microsoft.com/office/drawing/2014/main" id="{8F2E702F-38B9-46F4-9BCA-2EB030E09673}"/>
              </a:ext>
            </a:extLst>
          </p:cNvPr>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3" name="Rectangle 12">
            <a:extLst>
              <a:ext uri="{FF2B5EF4-FFF2-40B4-BE49-F238E27FC236}">
                <a16:creationId xmlns:a16="http://schemas.microsoft.com/office/drawing/2014/main" id="{65F0368B-D614-4F09-8C8D-FE64D626B45E}"/>
              </a:ext>
            </a:extLst>
          </p:cNvPr>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4" name="Rectangle 13">
            <a:extLst>
              <a:ext uri="{FF2B5EF4-FFF2-40B4-BE49-F238E27FC236}">
                <a16:creationId xmlns:a16="http://schemas.microsoft.com/office/drawing/2014/main" id="{91BF73AE-CBE2-4C4C-8CD5-17699C5899A5}"/>
              </a:ext>
            </a:extLst>
          </p:cNvPr>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5" name="Rectangle 14">
            <a:extLst>
              <a:ext uri="{FF2B5EF4-FFF2-40B4-BE49-F238E27FC236}">
                <a16:creationId xmlns:a16="http://schemas.microsoft.com/office/drawing/2014/main" id="{FA1B7308-7782-4F81-9E5B-F58800911404}"/>
              </a:ext>
            </a:extLst>
          </p:cNvPr>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6" name="Rectangle 15">
            <a:extLst>
              <a:ext uri="{FF2B5EF4-FFF2-40B4-BE49-F238E27FC236}">
                <a16:creationId xmlns:a16="http://schemas.microsoft.com/office/drawing/2014/main" id="{DD84A3E7-B181-4400-875C-D65CFB1A8859}"/>
              </a:ext>
            </a:extLst>
          </p:cNvPr>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7" name="Date Placeholder 27">
            <a:extLst>
              <a:ext uri="{FF2B5EF4-FFF2-40B4-BE49-F238E27FC236}">
                <a16:creationId xmlns:a16="http://schemas.microsoft.com/office/drawing/2014/main" id="{C41C6E89-1FDC-42E3-983D-B76BAD284305}"/>
              </a:ext>
            </a:extLst>
          </p:cNvPr>
          <p:cNvSpPr>
            <a:spLocks noGrp="1"/>
          </p:cNvSpPr>
          <p:nvPr>
            <p:ph type="dt" sz="half" idx="10"/>
          </p:nvPr>
        </p:nvSpPr>
        <p:spPr>
          <a:xfrm>
            <a:off x="6705600" y="4206875"/>
            <a:ext cx="960438" cy="457200"/>
          </a:xfrm>
        </p:spPr>
        <p:txBody>
          <a:bodyPr/>
          <a:lstStyle>
            <a:lvl1pPr>
              <a:defRPr/>
            </a:lvl1pPr>
          </a:lstStyle>
          <a:p>
            <a:pPr>
              <a:defRPr/>
            </a:pPr>
            <a:fld id="{3B853762-4EC6-404F-A8DC-3935ED24330D}" type="datetime1">
              <a:rPr lang="en-US"/>
              <a:pPr>
                <a:defRPr/>
              </a:pPr>
              <a:t>9/29/2020</a:t>
            </a:fld>
            <a:endParaRPr lang="en-US"/>
          </a:p>
        </p:txBody>
      </p:sp>
      <p:sp>
        <p:nvSpPr>
          <p:cNvPr id="18" name="Footer Placeholder 16">
            <a:extLst>
              <a:ext uri="{FF2B5EF4-FFF2-40B4-BE49-F238E27FC236}">
                <a16:creationId xmlns:a16="http://schemas.microsoft.com/office/drawing/2014/main" id="{B259A071-8EF4-4286-A6CC-F7ACA9F24376}"/>
              </a:ext>
            </a:extLst>
          </p:cNvPr>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a:extLst>
              <a:ext uri="{FF2B5EF4-FFF2-40B4-BE49-F238E27FC236}">
                <a16:creationId xmlns:a16="http://schemas.microsoft.com/office/drawing/2014/main" id="{61063CE4-79EE-49F9-A00B-E71F8CCE2451}"/>
              </a:ext>
            </a:extLst>
          </p:cNvPr>
          <p:cNvSpPr>
            <a:spLocks noGrp="1"/>
          </p:cNvSpPr>
          <p:nvPr>
            <p:ph type="sldNum" sz="quarter" idx="12"/>
          </p:nvPr>
        </p:nvSpPr>
        <p:spPr>
          <a:xfrm>
            <a:off x="8320088" y="1588"/>
            <a:ext cx="747712" cy="365125"/>
          </a:xfrm>
        </p:spPr>
        <p:txBody>
          <a:bodyPr/>
          <a:lstStyle>
            <a:lvl1pPr>
              <a:defRPr/>
            </a:lvl1pPr>
          </a:lstStyle>
          <a:p>
            <a:fld id="{805B59A0-7A5B-490F-9C9B-CA5710BEDCBE}" type="slidenum">
              <a:rPr lang="en-US" altLang="en-US"/>
              <a:pPr/>
              <a:t>‹#›</a:t>
            </a:fld>
            <a:endParaRPr lang="en-US" altLang="en-US"/>
          </a:p>
        </p:txBody>
      </p:sp>
    </p:spTree>
    <p:extLst>
      <p:ext uri="{BB962C8B-B14F-4D97-AF65-F5344CB8AC3E}">
        <p14:creationId xmlns:p14="http://schemas.microsoft.com/office/powerpoint/2010/main" val="15436249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7536E9E1-2536-4A87-A56D-EA36FDDD700E}"/>
              </a:ext>
            </a:extLst>
          </p:cNvPr>
          <p:cNvSpPr>
            <a:spLocks noGrp="1"/>
          </p:cNvSpPr>
          <p:nvPr>
            <p:ph type="dt" sz="half" idx="10"/>
          </p:nvPr>
        </p:nvSpPr>
        <p:spPr/>
        <p:txBody>
          <a:bodyPr/>
          <a:lstStyle>
            <a:lvl1pPr>
              <a:defRPr/>
            </a:lvl1pPr>
          </a:lstStyle>
          <a:p>
            <a:pPr>
              <a:defRPr/>
            </a:pPr>
            <a:fld id="{18940322-EB2C-46A9-8404-D114527D4A8A}" type="datetime1">
              <a:rPr lang="en-US"/>
              <a:pPr>
                <a:defRPr/>
              </a:pPr>
              <a:t>9/29/2020</a:t>
            </a:fld>
            <a:endParaRPr lang="en-US"/>
          </a:p>
        </p:txBody>
      </p:sp>
      <p:sp>
        <p:nvSpPr>
          <p:cNvPr id="5" name="Footer Placeholder 2">
            <a:extLst>
              <a:ext uri="{FF2B5EF4-FFF2-40B4-BE49-F238E27FC236}">
                <a16:creationId xmlns:a16="http://schemas.microsoft.com/office/drawing/2014/main" id="{49BA9F35-43C6-47F8-B5FE-5C7BFE6225D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9B958793-11DD-41F0-8167-E98BDA7A2B3F}"/>
              </a:ext>
            </a:extLst>
          </p:cNvPr>
          <p:cNvSpPr>
            <a:spLocks noGrp="1"/>
          </p:cNvSpPr>
          <p:nvPr>
            <p:ph type="sldNum" sz="quarter" idx="12"/>
          </p:nvPr>
        </p:nvSpPr>
        <p:spPr/>
        <p:txBody>
          <a:bodyPr/>
          <a:lstStyle>
            <a:lvl1pPr>
              <a:defRPr/>
            </a:lvl1pPr>
          </a:lstStyle>
          <a:p>
            <a:fld id="{79AD87CC-AA29-45D5-B79C-F557420766F2}" type="slidenum">
              <a:rPr lang="en-US" altLang="en-US"/>
              <a:pPr/>
              <a:t>‹#›</a:t>
            </a:fld>
            <a:endParaRPr lang="en-US" altLang="en-US"/>
          </a:p>
        </p:txBody>
      </p:sp>
    </p:spTree>
    <p:extLst>
      <p:ext uri="{BB962C8B-B14F-4D97-AF65-F5344CB8AC3E}">
        <p14:creationId xmlns:p14="http://schemas.microsoft.com/office/powerpoint/2010/main" val="231184007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a:extLst>
              <a:ext uri="{FF2B5EF4-FFF2-40B4-BE49-F238E27FC236}">
                <a16:creationId xmlns:a16="http://schemas.microsoft.com/office/drawing/2014/main" id="{995D893D-AF1B-4520-B896-DD336C4E4A4C}"/>
              </a:ext>
            </a:extLst>
          </p:cNvPr>
          <p:cNvSpPr>
            <a:spLocks noGrp="1"/>
          </p:cNvSpPr>
          <p:nvPr>
            <p:ph type="dt" sz="half" idx="10"/>
          </p:nvPr>
        </p:nvSpPr>
        <p:spPr/>
        <p:txBody>
          <a:bodyPr/>
          <a:lstStyle>
            <a:lvl1pPr>
              <a:defRPr/>
            </a:lvl1pPr>
          </a:lstStyle>
          <a:p>
            <a:pPr>
              <a:defRPr/>
            </a:pPr>
            <a:fld id="{F50151BB-5943-44ED-B954-5453E0063C40}" type="datetime1">
              <a:rPr lang="en-US"/>
              <a:pPr>
                <a:defRPr/>
              </a:pPr>
              <a:t>9/29/2020</a:t>
            </a:fld>
            <a:endParaRPr lang="en-US"/>
          </a:p>
        </p:txBody>
      </p:sp>
      <p:sp>
        <p:nvSpPr>
          <p:cNvPr id="5" name="Footer Placeholder 2">
            <a:extLst>
              <a:ext uri="{FF2B5EF4-FFF2-40B4-BE49-F238E27FC236}">
                <a16:creationId xmlns:a16="http://schemas.microsoft.com/office/drawing/2014/main" id="{A492EFB0-2519-4072-8143-128B179ACFF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4D53BE72-1BAD-4159-A8B3-37CAB675FE5C}"/>
              </a:ext>
            </a:extLst>
          </p:cNvPr>
          <p:cNvSpPr>
            <a:spLocks noGrp="1"/>
          </p:cNvSpPr>
          <p:nvPr>
            <p:ph type="sldNum" sz="quarter" idx="12"/>
          </p:nvPr>
        </p:nvSpPr>
        <p:spPr/>
        <p:txBody>
          <a:bodyPr/>
          <a:lstStyle>
            <a:lvl1pPr>
              <a:defRPr/>
            </a:lvl1pPr>
          </a:lstStyle>
          <a:p>
            <a:fld id="{4758E937-8BC5-4E3B-AA73-B9483CB3A6EF}" type="slidenum">
              <a:rPr lang="en-US" altLang="en-US"/>
              <a:pPr/>
              <a:t>‹#›</a:t>
            </a:fld>
            <a:endParaRPr lang="en-US" altLang="en-US"/>
          </a:p>
        </p:txBody>
      </p:sp>
    </p:spTree>
    <p:extLst>
      <p:ext uri="{BB962C8B-B14F-4D97-AF65-F5344CB8AC3E}">
        <p14:creationId xmlns:p14="http://schemas.microsoft.com/office/powerpoint/2010/main" val="276953328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457741BC-F897-461A-84A3-5DB0B82D1A6A}"/>
              </a:ext>
            </a:extLst>
          </p:cNvPr>
          <p:cNvSpPr>
            <a:spLocks noGrp="1"/>
          </p:cNvSpPr>
          <p:nvPr>
            <p:ph type="dt" sz="half" idx="10"/>
          </p:nvPr>
        </p:nvSpPr>
        <p:spPr/>
        <p:txBody>
          <a:bodyPr/>
          <a:lstStyle>
            <a:lvl1pPr>
              <a:defRPr/>
            </a:lvl1pPr>
          </a:lstStyle>
          <a:p>
            <a:pPr>
              <a:defRPr/>
            </a:pPr>
            <a:fld id="{887F8196-F2F3-4060-AD06-FE048C16A5C2}" type="datetime1">
              <a:rPr lang="en-US"/>
              <a:pPr>
                <a:defRPr/>
              </a:pPr>
              <a:t>9/29/2020</a:t>
            </a:fld>
            <a:endParaRPr lang="en-US"/>
          </a:p>
        </p:txBody>
      </p:sp>
      <p:sp>
        <p:nvSpPr>
          <p:cNvPr id="6" name="Footer Placeholder 2">
            <a:extLst>
              <a:ext uri="{FF2B5EF4-FFF2-40B4-BE49-F238E27FC236}">
                <a16:creationId xmlns:a16="http://schemas.microsoft.com/office/drawing/2014/main" id="{940E06AC-34D6-446E-AA40-B970967EBEC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9DE9EB05-A6BA-490D-BA07-DF3620286169}"/>
              </a:ext>
            </a:extLst>
          </p:cNvPr>
          <p:cNvSpPr>
            <a:spLocks noGrp="1"/>
          </p:cNvSpPr>
          <p:nvPr>
            <p:ph type="sldNum" sz="quarter" idx="12"/>
          </p:nvPr>
        </p:nvSpPr>
        <p:spPr/>
        <p:txBody>
          <a:bodyPr/>
          <a:lstStyle>
            <a:lvl1pPr>
              <a:defRPr/>
            </a:lvl1pPr>
          </a:lstStyle>
          <a:p>
            <a:fld id="{AAA8ECF8-1B0F-4BDF-82D5-B571966FF371}" type="slidenum">
              <a:rPr lang="en-US" altLang="en-US"/>
              <a:pPr/>
              <a:t>‹#›</a:t>
            </a:fld>
            <a:endParaRPr lang="en-US" altLang="en-US"/>
          </a:p>
        </p:txBody>
      </p:sp>
    </p:spTree>
    <p:extLst>
      <p:ext uri="{BB962C8B-B14F-4D97-AF65-F5344CB8AC3E}">
        <p14:creationId xmlns:p14="http://schemas.microsoft.com/office/powerpoint/2010/main" val="13302613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1885C733-26A1-4707-9F18-DAB679167766}"/>
              </a:ext>
            </a:extLst>
          </p:cNvPr>
          <p:cNvSpPr>
            <a:spLocks noGrp="1"/>
          </p:cNvSpPr>
          <p:nvPr>
            <p:ph type="dt" sz="half" idx="10"/>
          </p:nvPr>
        </p:nvSpPr>
        <p:spPr/>
        <p:txBody>
          <a:bodyPr rtlCol="0"/>
          <a:lstStyle>
            <a:lvl1pPr>
              <a:defRPr/>
            </a:lvl1pPr>
          </a:lstStyle>
          <a:p>
            <a:pPr>
              <a:defRPr/>
            </a:pPr>
            <a:fld id="{9186AEE3-C625-4DC5-9947-84D7FF590E9F}" type="datetime1">
              <a:rPr lang="en-US"/>
              <a:pPr>
                <a:defRPr/>
              </a:pPr>
              <a:t>9/29/2020</a:t>
            </a:fld>
            <a:endParaRPr lang="en-US"/>
          </a:p>
        </p:txBody>
      </p:sp>
      <p:sp>
        <p:nvSpPr>
          <p:cNvPr id="8" name="Slide Number Placeholder 26">
            <a:extLst>
              <a:ext uri="{FF2B5EF4-FFF2-40B4-BE49-F238E27FC236}">
                <a16:creationId xmlns:a16="http://schemas.microsoft.com/office/drawing/2014/main" id="{E169B4F8-E3C2-46D7-860E-DEF79217162F}"/>
              </a:ext>
            </a:extLst>
          </p:cNvPr>
          <p:cNvSpPr>
            <a:spLocks noGrp="1"/>
          </p:cNvSpPr>
          <p:nvPr>
            <p:ph type="sldNum" sz="quarter" idx="11"/>
          </p:nvPr>
        </p:nvSpPr>
        <p:spPr/>
        <p:txBody>
          <a:bodyPr/>
          <a:lstStyle>
            <a:lvl1pPr>
              <a:defRPr/>
            </a:lvl1pPr>
          </a:lstStyle>
          <a:p>
            <a:fld id="{84E27F08-91E4-4718-AB23-2A2E3318CFD8}" type="slidenum">
              <a:rPr lang="en-US" altLang="en-US"/>
              <a:pPr/>
              <a:t>‹#›</a:t>
            </a:fld>
            <a:endParaRPr lang="en-US" altLang="en-US"/>
          </a:p>
        </p:txBody>
      </p:sp>
      <p:sp>
        <p:nvSpPr>
          <p:cNvPr id="9" name="Footer Placeholder 27">
            <a:extLst>
              <a:ext uri="{FF2B5EF4-FFF2-40B4-BE49-F238E27FC236}">
                <a16:creationId xmlns:a16="http://schemas.microsoft.com/office/drawing/2014/main" id="{23D1CF55-87BD-47C4-B4D2-0246A151DE51}"/>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8887772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D7FE63AB-06DF-4173-BF4D-7EEA60B44FA5}"/>
              </a:ext>
            </a:extLst>
          </p:cNvPr>
          <p:cNvSpPr>
            <a:spLocks noGrp="1"/>
          </p:cNvSpPr>
          <p:nvPr>
            <p:ph type="dt" sz="half" idx="10"/>
          </p:nvPr>
        </p:nvSpPr>
        <p:spPr>
          <a:xfrm>
            <a:off x="6583363" y="612775"/>
            <a:ext cx="957262" cy="457200"/>
          </a:xfrm>
        </p:spPr>
        <p:txBody>
          <a:bodyPr/>
          <a:lstStyle>
            <a:lvl1pPr>
              <a:defRPr/>
            </a:lvl1pPr>
          </a:lstStyle>
          <a:p>
            <a:pPr>
              <a:defRPr/>
            </a:pPr>
            <a:fld id="{A8C31FAF-AD1D-457E-9067-B97080166FB4}" type="datetime1">
              <a:rPr lang="en-US"/>
              <a:pPr>
                <a:defRPr/>
              </a:pPr>
              <a:t>9/29/2020</a:t>
            </a:fld>
            <a:endParaRPr lang="en-US"/>
          </a:p>
        </p:txBody>
      </p:sp>
      <p:sp>
        <p:nvSpPr>
          <p:cNvPr id="4" name="Footer Placeholder 3">
            <a:extLst>
              <a:ext uri="{FF2B5EF4-FFF2-40B4-BE49-F238E27FC236}">
                <a16:creationId xmlns:a16="http://schemas.microsoft.com/office/drawing/2014/main" id="{3CB798AD-45C8-49D0-BCB7-E92DC39411D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5B1A60BA-258C-48A1-9531-A103A953F03F}"/>
              </a:ext>
            </a:extLst>
          </p:cNvPr>
          <p:cNvSpPr>
            <a:spLocks noGrp="1"/>
          </p:cNvSpPr>
          <p:nvPr>
            <p:ph type="sldNum" sz="quarter" idx="12"/>
          </p:nvPr>
        </p:nvSpPr>
        <p:spPr/>
        <p:txBody>
          <a:bodyPr/>
          <a:lstStyle>
            <a:lvl1pPr>
              <a:defRPr/>
            </a:lvl1pPr>
          </a:lstStyle>
          <a:p>
            <a:fld id="{EDA0FEC2-701C-48EF-B6E4-583E70F28185}" type="slidenum">
              <a:rPr lang="en-US" altLang="en-US"/>
              <a:pPr/>
              <a:t>‹#›</a:t>
            </a:fld>
            <a:endParaRPr lang="en-US" altLang="en-US"/>
          </a:p>
        </p:txBody>
      </p:sp>
    </p:spTree>
    <p:extLst>
      <p:ext uri="{BB962C8B-B14F-4D97-AF65-F5344CB8AC3E}">
        <p14:creationId xmlns:p14="http://schemas.microsoft.com/office/powerpoint/2010/main" val="3946905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a:extLst>
              <a:ext uri="{FF2B5EF4-FFF2-40B4-BE49-F238E27FC236}">
                <a16:creationId xmlns:a16="http://schemas.microsoft.com/office/drawing/2014/main" id="{7044AC59-E523-479E-BF5C-6632C5F9CE8D}"/>
              </a:ext>
            </a:extLst>
          </p:cNvPr>
          <p:cNvSpPr>
            <a:spLocks noGrp="1" noChangeArrowheads="1"/>
          </p:cNvSpPr>
          <p:nvPr>
            <p:ph type="dt" sz="half" idx="10"/>
          </p:nvPr>
        </p:nvSpPr>
        <p:spPr>
          <a:ln/>
        </p:spPr>
        <p:txBody>
          <a:bodyPr/>
          <a:lstStyle>
            <a:lvl1pPr>
              <a:defRPr/>
            </a:lvl1pPr>
          </a:lstStyle>
          <a:p>
            <a:pPr>
              <a:defRPr/>
            </a:pPr>
            <a:fld id="{AEF6E6CC-F476-405A-9807-F70DFCBC36A1}" type="datetime1">
              <a:rPr lang="en-US"/>
              <a:pPr>
                <a:defRPr/>
              </a:pPr>
              <a:t>9/29/2020</a:t>
            </a:fld>
            <a:endParaRPr lang="en-US"/>
          </a:p>
        </p:txBody>
      </p:sp>
      <p:sp>
        <p:nvSpPr>
          <p:cNvPr id="6" name="Rectangle 14">
            <a:extLst>
              <a:ext uri="{FF2B5EF4-FFF2-40B4-BE49-F238E27FC236}">
                <a16:creationId xmlns:a16="http://schemas.microsoft.com/office/drawing/2014/main" id="{6E28AFAB-9054-47B9-A174-E311B1CFC2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
            <a:extLst>
              <a:ext uri="{FF2B5EF4-FFF2-40B4-BE49-F238E27FC236}">
                <a16:creationId xmlns:a16="http://schemas.microsoft.com/office/drawing/2014/main" id="{DBF6DDCA-A079-4872-86A6-41716308FC0C}"/>
              </a:ext>
            </a:extLst>
          </p:cNvPr>
          <p:cNvSpPr>
            <a:spLocks noGrp="1" noChangeArrowheads="1"/>
          </p:cNvSpPr>
          <p:nvPr>
            <p:ph type="sldNum" sz="quarter" idx="12"/>
          </p:nvPr>
        </p:nvSpPr>
        <p:spPr>
          <a:ln/>
        </p:spPr>
        <p:txBody>
          <a:bodyPr/>
          <a:lstStyle>
            <a:lvl1pPr>
              <a:defRPr/>
            </a:lvl1pPr>
          </a:lstStyle>
          <a:p>
            <a:fld id="{9BC61330-5749-45DB-82CC-3FB1DDAF5B1E}" type="slidenum">
              <a:rPr lang="en-US" altLang="en-US"/>
              <a:pPr/>
              <a:t>‹#›</a:t>
            </a:fld>
            <a:endParaRPr lang="en-US" altLang="en-US"/>
          </a:p>
        </p:txBody>
      </p:sp>
    </p:spTree>
    <p:extLst>
      <p:ext uri="{BB962C8B-B14F-4D97-AF65-F5344CB8AC3E}">
        <p14:creationId xmlns:p14="http://schemas.microsoft.com/office/powerpoint/2010/main" val="9103863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E6748AC6-450D-4336-A6C8-7D5F2F0E34D0}"/>
              </a:ext>
            </a:extLst>
          </p:cNvPr>
          <p:cNvSpPr>
            <a:spLocks noGrp="1"/>
          </p:cNvSpPr>
          <p:nvPr>
            <p:ph type="dt" sz="half" idx="10"/>
          </p:nvPr>
        </p:nvSpPr>
        <p:spPr/>
        <p:txBody>
          <a:bodyPr/>
          <a:lstStyle>
            <a:lvl1pPr>
              <a:defRPr/>
            </a:lvl1pPr>
          </a:lstStyle>
          <a:p>
            <a:pPr>
              <a:defRPr/>
            </a:pPr>
            <a:fld id="{8BBE69B9-2F50-4C36-8F29-464D3C673CA6}" type="datetime1">
              <a:rPr lang="en-US"/>
              <a:pPr>
                <a:defRPr/>
              </a:pPr>
              <a:t>9/29/2020</a:t>
            </a:fld>
            <a:endParaRPr lang="en-US"/>
          </a:p>
        </p:txBody>
      </p:sp>
      <p:sp>
        <p:nvSpPr>
          <p:cNvPr id="3" name="Footer Placeholder 2">
            <a:extLst>
              <a:ext uri="{FF2B5EF4-FFF2-40B4-BE49-F238E27FC236}">
                <a16:creationId xmlns:a16="http://schemas.microsoft.com/office/drawing/2014/main" id="{DA05AE73-DC7C-4293-9C1B-46D123E1EB6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E065EFE1-685B-414C-A624-FE23D432BF6C}"/>
              </a:ext>
            </a:extLst>
          </p:cNvPr>
          <p:cNvSpPr>
            <a:spLocks noGrp="1"/>
          </p:cNvSpPr>
          <p:nvPr>
            <p:ph type="sldNum" sz="quarter" idx="12"/>
          </p:nvPr>
        </p:nvSpPr>
        <p:spPr/>
        <p:txBody>
          <a:bodyPr/>
          <a:lstStyle>
            <a:lvl1pPr>
              <a:defRPr/>
            </a:lvl1pPr>
          </a:lstStyle>
          <a:p>
            <a:fld id="{EBF4D015-E9E4-43CC-A8CC-C699A9D9EA9E}" type="slidenum">
              <a:rPr lang="en-US" altLang="en-US"/>
              <a:pPr/>
              <a:t>‹#›</a:t>
            </a:fld>
            <a:endParaRPr lang="en-US" altLang="en-US"/>
          </a:p>
        </p:txBody>
      </p:sp>
    </p:spTree>
    <p:extLst>
      <p:ext uri="{BB962C8B-B14F-4D97-AF65-F5344CB8AC3E}">
        <p14:creationId xmlns:p14="http://schemas.microsoft.com/office/powerpoint/2010/main" val="41129981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24237D15-AAF7-49E3-BB2F-FDF06642501B}"/>
              </a:ext>
            </a:extLst>
          </p:cNvPr>
          <p:cNvSpPr>
            <a:spLocks noGrp="1"/>
          </p:cNvSpPr>
          <p:nvPr>
            <p:ph type="dt" sz="half" idx="10"/>
          </p:nvPr>
        </p:nvSpPr>
        <p:spPr/>
        <p:txBody>
          <a:bodyPr/>
          <a:lstStyle>
            <a:lvl1pPr>
              <a:defRPr/>
            </a:lvl1pPr>
          </a:lstStyle>
          <a:p>
            <a:pPr>
              <a:defRPr/>
            </a:pPr>
            <a:fld id="{5A89E69F-4174-4299-A058-0082972070D5}" type="datetime1">
              <a:rPr lang="en-US"/>
              <a:pPr>
                <a:defRPr/>
              </a:pPr>
              <a:t>9/29/2020</a:t>
            </a:fld>
            <a:endParaRPr lang="en-US"/>
          </a:p>
        </p:txBody>
      </p:sp>
      <p:sp>
        <p:nvSpPr>
          <p:cNvPr id="6" name="Footer Placeholder 2">
            <a:extLst>
              <a:ext uri="{FF2B5EF4-FFF2-40B4-BE49-F238E27FC236}">
                <a16:creationId xmlns:a16="http://schemas.microsoft.com/office/drawing/2014/main" id="{0E2237D4-965C-49C5-8A64-657BEBBEC1C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B47CF562-9EE0-4658-B743-8C2C507B7EDA}"/>
              </a:ext>
            </a:extLst>
          </p:cNvPr>
          <p:cNvSpPr>
            <a:spLocks noGrp="1"/>
          </p:cNvSpPr>
          <p:nvPr>
            <p:ph type="sldNum" sz="quarter" idx="12"/>
          </p:nvPr>
        </p:nvSpPr>
        <p:spPr/>
        <p:txBody>
          <a:bodyPr/>
          <a:lstStyle>
            <a:lvl1pPr>
              <a:defRPr/>
            </a:lvl1pPr>
          </a:lstStyle>
          <a:p>
            <a:fld id="{1AE93883-1DC2-4A6F-8C96-3B4DFC2A75A5}" type="slidenum">
              <a:rPr lang="en-US" altLang="en-US"/>
              <a:pPr/>
              <a:t>‹#›</a:t>
            </a:fld>
            <a:endParaRPr lang="en-US" altLang="en-US"/>
          </a:p>
        </p:txBody>
      </p:sp>
    </p:spTree>
    <p:extLst>
      <p:ext uri="{BB962C8B-B14F-4D97-AF65-F5344CB8AC3E}">
        <p14:creationId xmlns:p14="http://schemas.microsoft.com/office/powerpoint/2010/main" val="244826382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03834B3F-CEE7-446A-B5DE-5D6D387CBE16}"/>
              </a:ext>
            </a:extLst>
          </p:cNvPr>
          <p:cNvSpPr>
            <a:spLocks noGrp="1"/>
          </p:cNvSpPr>
          <p:nvPr>
            <p:ph type="dt" sz="half" idx="10"/>
          </p:nvPr>
        </p:nvSpPr>
        <p:spPr/>
        <p:txBody>
          <a:bodyPr/>
          <a:lstStyle>
            <a:lvl1pPr>
              <a:defRPr/>
            </a:lvl1pPr>
          </a:lstStyle>
          <a:p>
            <a:pPr>
              <a:defRPr/>
            </a:pPr>
            <a:fld id="{082A4C74-07AE-4D24-9CA4-38445CE71608}" type="datetime1">
              <a:rPr lang="en-US"/>
              <a:pPr>
                <a:defRPr/>
              </a:pPr>
              <a:t>9/29/2020</a:t>
            </a:fld>
            <a:endParaRPr lang="en-US"/>
          </a:p>
        </p:txBody>
      </p:sp>
      <p:sp>
        <p:nvSpPr>
          <p:cNvPr id="6" name="Footer Placeholder 2">
            <a:extLst>
              <a:ext uri="{FF2B5EF4-FFF2-40B4-BE49-F238E27FC236}">
                <a16:creationId xmlns:a16="http://schemas.microsoft.com/office/drawing/2014/main" id="{95893146-2DE2-49C0-9AB0-FE3808B9426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CE615244-53BD-4A1E-83A4-D80B59201314}"/>
              </a:ext>
            </a:extLst>
          </p:cNvPr>
          <p:cNvSpPr>
            <a:spLocks noGrp="1"/>
          </p:cNvSpPr>
          <p:nvPr>
            <p:ph type="sldNum" sz="quarter" idx="12"/>
          </p:nvPr>
        </p:nvSpPr>
        <p:spPr/>
        <p:txBody>
          <a:bodyPr/>
          <a:lstStyle>
            <a:lvl1pPr>
              <a:defRPr/>
            </a:lvl1pPr>
          </a:lstStyle>
          <a:p>
            <a:fld id="{8DA632EA-DA1F-4360-9B05-4D8669651FEB}" type="slidenum">
              <a:rPr lang="en-US" altLang="en-US"/>
              <a:pPr/>
              <a:t>‹#›</a:t>
            </a:fld>
            <a:endParaRPr lang="en-US" altLang="en-US"/>
          </a:p>
        </p:txBody>
      </p:sp>
    </p:spTree>
    <p:extLst>
      <p:ext uri="{BB962C8B-B14F-4D97-AF65-F5344CB8AC3E}">
        <p14:creationId xmlns:p14="http://schemas.microsoft.com/office/powerpoint/2010/main" val="14470536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3D4384B9-44DF-4D9D-99BD-734CB819751B}"/>
              </a:ext>
            </a:extLst>
          </p:cNvPr>
          <p:cNvSpPr>
            <a:spLocks noGrp="1"/>
          </p:cNvSpPr>
          <p:nvPr>
            <p:ph type="dt" sz="half" idx="10"/>
          </p:nvPr>
        </p:nvSpPr>
        <p:spPr/>
        <p:txBody>
          <a:bodyPr/>
          <a:lstStyle>
            <a:lvl1pPr>
              <a:defRPr/>
            </a:lvl1pPr>
          </a:lstStyle>
          <a:p>
            <a:pPr>
              <a:defRPr/>
            </a:pPr>
            <a:fld id="{C0E67815-2AFE-4D32-A879-4B0EF6281997}" type="datetime1">
              <a:rPr lang="en-US"/>
              <a:pPr>
                <a:defRPr/>
              </a:pPr>
              <a:t>9/29/2020</a:t>
            </a:fld>
            <a:endParaRPr lang="en-US"/>
          </a:p>
        </p:txBody>
      </p:sp>
      <p:sp>
        <p:nvSpPr>
          <p:cNvPr id="5" name="Footer Placeholder 2">
            <a:extLst>
              <a:ext uri="{FF2B5EF4-FFF2-40B4-BE49-F238E27FC236}">
                <a16:creationId xmlns:a16="http://schemas.microsoft.com/office/drawing/2014/main" id="{D809BCB4-437C-485E-9F9E-2FFBA1D900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6A2174B-3A3C-40C1-AA53-EC9424DA7398}"/>
              </a:ext>
            </a:extLst>
          </p:cNvPr>
          <p:cNvSpPr>
            <a:spLocks noGrp="1"/>
          </p:cNvSpPr>
          <p:nvPr>
            <p:ph type="sldNum" sz="quarter" idx="12"/>
          </p:nvPr>
        </p:nvSpPr>
        <p:spPr/>
        <p:txBody>
          <a:bodyPr/>
          <a:lstStyle>
            <a:lvl1pPr>
              <a:defRPr/>
            </a:lvl1pPr>
          </a:lstStyle>
          <a:p>
            <a:fld id="{A2FD346C-5596-47E7-9B71-CD75664ADE57}" type="slidenum">
              <a:rPr lang="en-US" altLang="en-US"/>
              <a:pPr/>
              <a:t>‹#›</a:t>
            </a:fld>
            <a:endParaRPr lang="en-US" altLang="en-US"/>
          </a:p>
        </p:txBody>
      </p:sp>
    </p:spTree>
    <p:extLst>
      <p:ext uri="{BB962C8B-B14F-4D97-AF65-F5344CB8AC3E}">
        <p14:creationId xmlns:p14="http://schemas.microsoft.com/office/powerpoint/2010/main" val="26078029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5D8CC515-A6DC-4F95-AFF8-C650DD3FA3DD}"/>
              </a:ext>
            </a:extLst>
          </p:cNvPr>
          <p:cNvSpPr>
            <a:spLocks noGrp="1"/>
          </p:cNvSpPr>
          <p:nvPr>
            <p:ph type="dt" sz="half" idx="10"/>
          </p:nvPr>
        </p:nvSpPr>
        <p:spPr/>
        <p:txBody>
          <a:bodyPr/>
          <a:lstStyle>
            <a:lvl1pPr>
              <a:defRPr/>
            </a:lvl1pPr>
          </a:lstStyle>
          <a:p>
            <a:pPr>
              <a:defRPr/>
            </a:pPr>
            <a:fld id="{0A936B99-346F-4FEE-9121-ED174FB4ABC8}" type="datetime1">
              <a:rPr lang="en-US"/>
              <a:pPr>
                <a:defRPr/>
              </a:pPr>
              <a:t>9/29/2020</a:t>
            </a:fld>
            <a:endParaRPr lang="en-US"/>
          </a:p>
        </p:txBody>
      </p:sp>
      <p:sp>
        <p:nvSpPr>
          <p:cNvPr id="5" name="Footer Placeholder 2">
            <a:extLst>
              <a:ext uri="{FF2B5EF4-FFF2-40B4-BE49-F238E27FC236}">
                <a16:creationId xmlns:a16="http://schemas.microsoft.com/office/drawing/2014/main" id="{202F405C-8C48-49E1-BFCD-F023D419B4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4ECA5019-33AB-47DC-930B-6B630C9C7F9D}"/>
              </a:ext>
            </a:extLst>
          </p:cNvPr>
          <p:cNvSpPr>
            <a:spLocks noGrp="1"/>
          </p:cNvSpPr>
          <p:nvPr>
            <p:ph type="sldNum" sz="quarter" idx="12"/>
          </p:nvPr>
        </p:nvSpPr>
        <p:spPr/>
        <p:txBody>
          <a:bodyPr/>
          <a:lstStyle>
            <a:lvl1pPr>
              <a:defRPr/>
            </a:lvl1pPr>
          </a:lstStyle>
          <a:p>
            <a:fld id="{FEA1D384-5522-4D16-9C57-7BF9378D95A8}" type="slidenum">
              <a:rPr lang="en-US" altLang="en-US"/>
              <a:pPr/>
              <a:t>‹#›</a:t>
            </a:fld>
            <a:endParaRPr lang="en-US" altLang="en-US"/>
          </a:p>
        </p:txBody>
      </p:sp>
    </p:spTree>
    <p:extLst>
      <p:ext uri="{BB962C8B-B14F-4D97-AF65-F5344CB8AC3E}">
        <p14:creationId xmlns:p14="http://schemas.microsoft.com/office/powerpoint/2010/main" val="872745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a:extLst>
              <a:ext uri="{FF2B5EF4-FFF2-40B4-BE49-F238E27FC236}">
                <a16:creationId xmlns:a16="http://schemas.microsoft.com/office/drawing/2014/main" id="{7C888535-5227-449D-98F4-F5476A413C04}"/>
              </a:ext>
            </a:extLst>
          </p:cNvPr>
          <p:cNvSpPr>
            <a:spLocks noGrp="1" noChangeArrowheads="1"/>
          </p:cNvSpPr>
          <p:nvPr>
            <p:ph type="dt" sz="half" idx="10"/>
          </p:nvPr>
        </p:nvSpPr>
        <p:spPr>
          <a:ln/>
        </p:spPr>
        <p:txBody>
          <a:bodyPr/>
          <a:lstStyle>
            <a:lvl1pPr>
              <a:defRPr/>
            </a:lvl1pPr>
          </a:lstStyle>
          <a:p>
            <a:pPr>
              <a:defRPr/>
            </a:pPr>
            <a:fld id="{FB2D96A5-74AC-4735-8920-8E5BC653400A}" type="datetime1">
              <a:rPr lang="en-US"/>
              <a:pPr>
                <a:defRPr/>
              </a:pPr>
              <a:t>9/29/2020</a:t>
            </a:fld>
            <a:endParaRPr lang="en-US"/>
          </a:p>
        </p:txBody>
      </p:sp>
      <p:sp>
        <p:nvSpPr>
          <p:cNvPr id="8" name="Rectangle 14">
            <a:extLst>
              <a:ext uri="{FF2B5EF4-FFF2-40B4-BE49-F238E27FC236}">
                <a16:creationId xmlns:a16="http://schemas.microsoft.com/office/drawing/2014/main" id="{3C471998-D000-4FAA-A713-04FDCEE72C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5">
            <a:extLst>
              <a:ext uri="{FF2B5EF4-FFF2-40B4-BE49-F238E27FC236}">
                <a16:creationId xmlns:a16="http://schemas.microsoft.com/office/drawing/2014/main" id="{E40DF950-CF15-40B2-9265-9D0FD9D3F460}"/>
              </a:ext>
            </a:extLst>
          </p:cNvPr>
          <p:cNvSpPr>
            <a:spLocks noGrp="1" noChangeArrowheads="1"/>
          </p:cNvSpPr>
          <p:nvPr>
            <p:ph type="sldNum" sz="quarter" idx="12"/>
          </p:nvPr>
        </p:nvSpPr>
        <p:spPr>
          <a:ln/>
        </p:spPr>
        <p:txBody>
          <a:bodyPr/>
          <a:lstStyle>
            <a:lvl1pPr>
              <a:defRPr/>
            </a:lvl1pPr>
          </a:lstStyle>
          <a:p>
            <a:fld id="{0BEB6788-E8CD-4D32-AF8A-E559E278E4FE}" type="slidenum">
              <a:rPr lang="en-US" altLang="en-US"/>
              <a:pPr/>
              <a:t>‹#›</a:t>
            </a:fld>
            <a:endParaRPr lang="en-US" altLang="en-US"/>
          </a:p>
        </p:txBody>
      </p:sp>
    </p:spTree>
    <p:extLst>
      <p:ext uri="{BB962C8B-B14F-4D97-AF65-F5344CB8AC3E}">
        <p14:creationId xmlns:p14="http://schemas.microsoft.com/office/powerpoint/2010/main" val="1908151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a:extLst>
              <a:ext uri="{FF2B5EF4-FFF2-40B4-BE49-F238E27FC236}">
                <a16:creationId xmlns:a16="http://schemas.microsoft.com/office/drawing/2014/main" id="{FFB94707-11C7-44D7-A034-6C96B451F54D}"/>
              </a:ext>
            </a:extLst>
          </p:cNvPr>
          <p:cNvSpPr>
            <a:spLocks noGrp="1" noChangeArrowheads="1"/>
          </p:cNvSpPr>
          <p:nvPr>
            <p:ph type="dt" sz="half" idx="10"/>
          </p:nvPr>
        </p:nvSpPr>
        <p:spPr>
          <a:ln/>
        </p:spPr>
        <p:txBody>
          <a:bodyPr/>
          <a:lstStyle>
            <a:lvl1pPr>
              <a:defRPr/>
            </a:lvl1pPr>
          </a:lstStyle>
          <a:p>
            <a:pPr>
              <a:defRPr/>
            </a:pPr>
            <a:fld id="{A412AA01-416E-4224-8D3F-F7F758185B87}" type="datetime1">
              <a:rPr lang="en-US"/>
              <a:pPr>
                <a:defRPr/>
              </a:pPr>
              <a:t>9/29/2020</a:t>
            </a:fld>
            <a:endParaRPr lang="en-US"/>
          </a:p>
        </p:txBody>
      </p:sp>
      <p:sp>
        <p:nvSpPr>
          <p:cNvPr id="4" name="Rectangle 14">
            <a:extLst>
              <a:ext uri="{FF2B5EF4-FFF2-40B4-BE49-F238E27FC236}">
                <a16:creationId xmlns:a16="http://schemas.microsoft.com/office/drawing/2014/main" id="{F6AC07B1-C182-4947-B44C-6C78B28161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5">
            <a:extLst>
              <a:ext uri="{FF2B5EF4-FFF2-40B4-BE49-F238E27FC236}">
                <a16:creationId xmlns:a16="http://schemas.microsoft.com/office/drawing/2014/main" id="{C43204D6-0CFF-4585-A516-CD13DDE35C60}"/>
              </a:ext>
            </a:extLst>
          </p:cNvPr>
          <p:cNvSpPr>
            <a:spLocks noGrp="1" noChangeArrowheads="1"/>
          </p:cNvSpPr>
          <p:nvPr>
            <p:ph type="sldNum" sz="quarter" idx="12"/>
          </p:nvPr>
        </p:nvSpPr>
        <p:spPr>
          <a:ln/>
        </p:spPr>
        <p:txBody>
          <a:bodyPr/>
          <a:lstStyle>
            <a:lvl1pPr>
              <a:defRPr/>
            </a:lvl1pPr>
          </a:lstStyle>
          <a:p>
            <a:fld id="{2D573513-AA30-4616-A69B-6A96ACBCA877}" type="slidenum">
              <a:rPr lang="en-US" altLang="en-US"/>
              <a:pPr/>
              <a:t>‹#›</a:t>
            </a:fld>
            <a:endParaRPr lang="en-US" altLang="en-US"/>
          </a:p>
        </p:txBody>
      </p:sp>
    </p:spTree>
    <p:extLst>
      <p:ext uri="{BB962C8B-B14F-4D97-AF65-F5344CB8AC3E}">
        <p14:creationId xmlns:p14="http://schemas.microsoft.com/office/powerpoint/2010/main" val="1396363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28C401D4-4712-487A-8AEF-C3D095807F13}"/>
              </a:ext>
            </a:extLst>
          </p:cNvPr>
          <p:cNvSpPr>
            <a:spLocks noGrp="1" noChangeArrowheads="1"/>
          </p:cNvSpPr>
          <p:nvPr>
            <p:ph type="dt" sz="half" idx="10"/>
          </p:nvPr>
        </p:nvSpPr>
        <p:spPr>
          <a:ln/>
        </p:spPr>
        <p:txBody>
          <a:bodyPr/>
          <a:lstStyle>
            <a:lvl1pPr>
              <a:defRPr/>
            </a:lvl1pPr>
          </a:lstStyle>
          <a:p>
            <a:pPr>
              <a:defRPr/>
            </a:pPr>
            <a:fld id="{05202250-3DD3-4B0C-A2B8-D04C3BA580E5}" type="datetime1">
              <a:rPr lang="en-US"/>
              <a:pPr>
                <a:defRPr/>
              </a:pPr>
              <a:t>9/29/2020</a:t>
            </a:fld>
            <a:endParaRPr lang="en-US"/>
          </a:p>
        </p:txBody>
      </p:sp>
      <p:sp>
        <p:nvSpPr>
          <p:cNvPr id="3" name="Rectangle 14">
            <a:extLst>
              <a:ext uri="{FF2B5EF4-FFF2-40B4-BE49-F238E27FC236}">
                <a16:creationId xmlns:a16="http://schemas.microsoft.com/office/drawing/2014/main" id="{06CE9C15-3E77-4139-880C-2DC77BA71C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5">
            <a:extLst>
              <a:ext uri="{FF2B5EF4-FFF2-40B4-BE49-F238E27FC236}">
                <a16:creationId xmlns:a16="http://schemas.microsoft.com/office/drawing/2014/main" id="{4A50BE42-A297-475B-868D-7CED5FAAA317}"/>
              </a:ext>
            </a:extLst>
          </p:cNvPr>
          <p:cNvSpPr>
            <a:spLocks noGrp="1" noChangeArrowheads="1"/>
          </p:cNvSpPr>
          <p:nvPr>
            <p:ph type="sldNum" sz="quarter" idx="12"/>
          </p:nvPr>
        </p:nvSpPr>
        <p:spPr>
          <a:ln/>
        </p:spPr>
        <p:txBody>
          <a:bodyPr/>
          <a:lstStyle>
            <a:lvl1pPr>
              <a:defRPr/>
            </a:lvl1pPr>
          </a:lstStyle>
          <a:p>
            <a:fld id="{8E32F84C-979A-43BA-896A-B32AC1C280AB}" type="slidenum">
              <a:rPr lang="en-US" altLang="en-US"/>
              <a:pPr/>
              <a:t>‹#›</a:t>
            </a:fld>
            <a:endParaRPr lang="en-US" altLang="en-US"/>
          </a:p>
        </p:txBody>
      </p:sp>
    </p:spTree>
    <p:extLst>
      <p:ext uri="{BB962C8B-B14F-4D97-AF65-F5344CB8AC3E}">
        <p14:creationId xmlns:p14="http://schemas.microsoft.com/office/powerpoint/2010/main" val="360343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a:extLst>
              <a:ext uri="{FF2B5EF4-FFF2-40B4-BE49-F238E27FC236}">
                <a16:creationId xmlns:a16="http://schemas.microsoft.com/office/drawing/2014/main" id="{FF4CF7A5-5A07-4EC2-9DC7-7EF9F69D599A}"/>
              </a:ext>
            </a:extLst>
          </p:cNvPr>
          <p:cNvSpPr>
            <a:spLocks noGrp="1" noChangeArrowheads="1"/>
          </p:cNvSpPr>
          <p:nvPr>
            <p:ph type="dt" sz="half" idx="10"/>
          </p:nvPr>
        </p:nvSpPr>
        <p:spPr>
          <a:ln/>
        </p:spPr>
        <p:txBody>
          <a:bodyPr/>
          <a:lstStyle>
            <a:lvl1pPr>
              <a:defRPr/>
            </a:lvl1pPr>
          </a:lstStyle>
          <a:p>
            <a:pPr>
              <a:defRPr/>
            </a:pPr>
            <a:fld id="{5359012F-AAF4-4DF6-B4D2-62BF62603704}" type="datetime1">
              <a:rPr lang="en-US"/>
              <a:pPr>
                <a:defRPr/>
              </a:pPr>
              <a:t>9/29/2020</a:t>
            </a:fld>
            <a:endParaRPr lang="en-US"/>
          </a:p>
        </p:txBody>
      </p:sp>
      <p:sp>
        <p:nvSpPr>
          <p:cNvPr id="6" name="Rectangle 14">
            <a:extLst>
              <a:ext uri="{FF2B5EF4-FFF2-40B4-BE49-F238E27FC236}">
                <a16:creationId xmlns:a16="http://schemas.microsoft.com/office/drawing/2014/main" id="{CBE4A200-9414-4B97-BA3D-0852A790FC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
            <a:extLst>
              <a:ext uri="{FF2B5EF4-FFF2-40B4-BE49-F238E27FC236}">
                <a16:creationId xmlns:a16="http://schemas.microsoft.com/office/drawing/2014/main" id="{C252407E-7575-4E6E-9BD9-5C1D32437331}"/>
              </a:ext>
            </a:extLst>
          </p:cNvPr>
          <p:cNvSpPr>
            <a:spLocks noGrp="1" noChangeArrowheads="1"/>
          </p:cNvSpPr>
          <p:nvPr>
            <p:ph type="sldNum" sz="quarter" idx="12"/>
          </p:nvPr>
        </p:nvSpPr>
        <p:spPr>
          <a:ln/>
        </p:spPr>
        <p:txBody>
          <a:bodyPr/>
          <a:lstStyle>
            <a:lvl1pPr>
              <a:defRPr/>
            </a:lvl1pPr>
          </a:lstStyle>
          <a:p>
            <a:fld id="{FC81316E-03FF-496E-87B1-E9C60D5E613A}" type="slidenum">
              <a:rPr lang="en-US" altLang="en-US"/>
              <a:pPr/>
              <a:t>‹#›</a:t>
            </a:fld>
            <a:endParaRPr lang="en-US" altLang="en-US"/>
          </a:p>
        </p:txBody>
      </p:sp>
    </p:spTree>
    <p:extLst>
      <p:ext uri="{BB962C8B-B14F-4D97-AF65-F5344CB8AC3E}">
        <p14:creationId xmlns:p14="http://schemas.microsoft.com/office/powerpoint/2010/main" val="2752578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a:extLst>
              <a:ext uri="{FF2B5EF4-FFF2-40B4-BE49-F238E27FC236}">
                <a16:creationId xmlns:a16="http://schemas.microsoft.com/office/drawing/2014/main" id="{3E992762-A488-4BB2-9156-4E2B4AFC471D}"/>
              </a:ext>
            </a:extLst>
          </p:cNvPr>
          <p:cNvSpPr>
            <a:spLocks noGrp="1" noChangeArrowheads="1"/>
          </p:cNvSpPr>
          <p:nvPr>
            <p:ph type="dt" sz="half" idx="10"/>
          </p:nvPr>
        </p:nvSpPr>
        <p:spPr>
          <a:ln/>
        </p:spPr>
        <p:txBody>
          <a:bodyPr/>
          <a:lstStyle>
            <a:lvl1pPr>
              <a:defRPr/>
            </a:lvl1pPr>
          </a:lstStyle>
          <a:p>
            <a:pPr>
              <a:defRPr/>
            </a:pPr>
            <a:fld id="{E9F32A05-3535-4FD2-B56F-6951E1C83C0D}" type="datetime1">
              <a:rPr lang="en-US"/>
              <a:pPr>
                <a:defRPr/>
              </a:pPr>
              <a:t>9/29/2020</a:t>
            </a:fld>
            <a:endParaRPr lang="en-US"/>
          </a:p>
        </p:txBody>
      </p:sp>
      <p:sp>
        <p:nvSpPr>
          <p:cNvPr id="6" name="Rectangle 14">
            <a:extLst>
              <a:ext uri="{FF2B5EF4-FFF2-40B4-BE49-F238E27FC236}">
                <a16:creationId xmlns:a16="http://schemas.microsoft.com/office/drawing/2014/main" id="{B6ABDED8-D80E-4ECF-908C-38A37A18C11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
            <a:extLst>
              <a:ext uri="{FF2B5EF4-FFF2-40B4-BE49-F238E27FC236}">
                <a16:creationId xmlns:a16="http://schemas.microsoft.com/office/drawing/2014/main" id="{D252AA2D-8D40-4D39-9F27-4113EADA1322}"/>
              </a:ext>
            </a:extLst>
          </p:cNvPr>
          <p:cNvSpPr>
            <a:spLocks noGrp="1" noChangeArrowheads="1"/>
          </p:cNvSpPr>
          <p:nvPr>
            <p:ph type="sldNum" sz="quarter" idx="12"/>
          </p:nvPr>
        </p:nvSpPr>
        <p:spPr>
          <a:ln/>
        </p:spPr>
        <p:txBody>
          <a:bodyPr/>
          <a:lstStyle>
            <a:lvl1pPr>
              <a:defRPr/>
            </a:lvl1pPr>
          </a:lstStyle>
          <a:p>
            <a:fld id="{924B2F5E-3311-4186-8FC4-9D2DC42988FB}" type="slidenum">
              <a:rPr lang="en-US" altLang="en-US"/>
              <a:pPr/>
              <a:t>‹#›</a:t>
            </a:fld>
            <a:endParaRPr lang="en-US" altLang="en-US"/>
          </a:p>
        </p:txBody>
      </p:sp>
    </p:spTree>
    <p:extLst>
      <p:ext uri="{BB962C8B-B14F-4D97-AF65-F5344CB8AC3E}">
        <p14:creationId xmlns:p14="http://schemas.microsoft.com/office/powerpoint/2010/main" val="2128119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invGray">
      <p:bgPr>
        <a:solidFill>
          <a:schemeClr val="bg1"/>
        </a:solidFill>
        <a:effectLst/>
      </p:bgPr>
    </p:bg>
    <p:spTree>
      <p:nvGrpSpPr>
        <p:cNvPr id="1" name=""/>
        <p:cNvGrpSpPr/>
        <p:nvPr/>
      </p:nvGrpSpPr>
      <p:grpSpPr>
        <a:xfrm>
          <a:off x="0" y="0"/>
          <a:ext cx="0" cy="0"/>
          <a:chOff x="0" y="0"/>
          <a:chExt cx="0" cy="0"/>
        </a:xfrm>
      </p:grpSpPr>
      <p:sp>
        <p:nvSpPr>
          <p:cNvPr id="1026" name="Rectangle 11">
            <a:extLst>
              <a:ext uri="{FF2B5EF4-FFF2-40B4-BE49-F238E27FC236}">
                <a16:creationId xmlns:a16="http://schemas.microsoft.com/office/drawing/2014/main" id="{1737E661-DA48-41E5-B83F-C9E2235CBB93}"/>
              </a:ext>
            </a:extLst>
          </p:cNvPr>
          <p:cNvSpPr>
            <a:spLocks noGrp="1" noChangeArrowheads="1"/>
          </p:cNvSpPr>
          <p:nvPr>
            <p:ph type="title"/>
          </p:nvPr>
        </p:nvSpPr>
        <p:spPr bwMode="auto">
          <a:xfrm>
            <a:off x="685800" y="12192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Title</a:t>
            </a:r>
          </a:p>
        </p:txBody>
      </p:sp>
      <p:sp>
        <p:nvSpPr>
          <p:cNvPr id="1027" name="Rectangle 12">
            <a:extLst>
              <a:ext uri="{FF2B5EF4-FFF2-40B4-BE49-F238E27FC236}">
                <a16:creationId xmlns:a16="http://schemas.microsoft.com/office/drawing/2014/main" id="{DF43E0ED-1BDB-41E0-AAED-CB30AC76052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0973" name="Rectangle 13">
            <a:extLst>
              <a:ext uri="{FF2B5EF4-FFF2-40B4-BE49-F238E27FC236}">
                <a16:creationId xmlns:a16="http://schemas.microsoft.com/office/drawing/2014/main" id="{48558C2F-AC6F-4FB1-9B7D-AE6BE6ECC313}"/>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7BC87F44-D2F5-4946-9BB4-9A55CA40DDD8}" type="datetime1">
              <a:rPr lang="en-US"/>
              <a:pPr>
                <a:defRPr/>
              </a:pPr>
              <a:t>9/29/2020</a:t>
            </a:fld>
            <a:endParaRPr lang="en-US"/>
          </a:p>
        </p:txBody>
      </p:sp>
      <p:sp>
        <p:nvSpPr>
          <p:cNvPr id="40974" name="Rectangle 14">
            <a:extLst>
              <a:ext uri="{FF2B5EF4-FFF2-40B4-BE49-F238E27FC236}">
                <a16:creationId xmlns:a16="http://schemas.microsoft.com/office/drawing/2014/main" id="{5A01A022-670C-4915-A89F-AFB37E051497}"/>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pic>
        <p:nvPicPr>
          <p:cNvPr id="1030" name="Picture 16" descr="VACOlogo">
            <a:extLst>
              <a:ext uri="{FF2B5EF4-FFF2-40B4-BE49-F238E27FC236}">
                <a16:creationId xmlns:a16="http://schemas.microsoft.com/office/drawing/2014/main" id="{B50DBD99-5517-4251-8D5A-92780435E41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0" y="76200"/>
            <a:ext cx="17526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7" descr="vmllogo">
            <a:extLst>
              <a:ext uri="{FF2B5EF4-FFF2-40B4-BE49-F238E27FC236}">
                <a16:creationId xmlns:a16="http://schemas.microsoft.com/office/drawing/2014/main" id="{33B5FDDB-E242-4A17-BD34-65C61DB318C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239000" y="152400"/>
            <a:ext cx="1600200"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0" descr="j0115856">
            <a:extLst>
              <a:ext uri="{FF2B5EF4-FFF2-40B4-BE49-F238E27FC236}">
                <a16:creationId xmlns:a16="http://schemas.microsoft.com/office/drawing/2014/main" id="{11B3C6A1-61FB-4F54-A30C-0B1C7C61594F}"/>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990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21">
            <a:extLst>
              <a:ext uri="{FF2B5EF4-FFF2-40B4-BE49-F238E27FC236}">
                <a16:creationId xmlns:a16="http://schemas.microsoft.com/office/drawing/2014/main" id="{23E2A06F-D0F7-4726-9EB6-29AB739A80F8}"/>
              </a:ext>
            </a:extLst>
          </p:cNvPr>
          <p:cNvSpPr>
            <a:spLocks noChangeArrowheads="1"/>
          </p:cNvSpPr>
          <p:nvPr userDrawn="1"/>
        </p:nvSpPr>
        <p:spPr bwMode="auto">
          <a:xfrm>
            <a:off x="762000" y="76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sz="2800">
                <a:solidFill>
                  <a:schemeClr val="tx2"/>
                </a:solidFill>
                <a:latin typeface="Trebuchet MS" pitchFamily="34" charset="0"/>
              </a:rPr>
              <a:t>VACo/VML</a:t>
            </a:r>
            <a:br>
              <a:rPr lang="en-US" altLang="en-US" sz="2800">
                <a:solidFill>
                  <a:schemeClr val="tx2"/>
                </a:solidFill>
                <a:latin typeface="Trebuchet MS" pitchFamily="34" charset="0"/>
              </a:rPr>
            </a:br>
            <a:r>
              <a:rPr lang="en-US" altLang="en-US" sz="2800">
                <a:solidFill>
                  <a:schemeClr val="tx2"/>
                </a:solidFill>
                <a:latin typeface="Trebuchet MS" pitchFamily="34" charset="0"/>
              </a:rPr>
              <a:t>    Finance Program 	</a:t>
            </a:r>
          </a:p>
        </p:txBody>
      </p:sp>
      <p:sp>
        <p:nvSpPr>
          <p:cNvPr id="40975" name="Rectangle 15">
            <a:extLst>
              <a:ext uri="{FF2B5EF4-FFF2-40B4-BE49-F238E27FC236}">
                <a16:creationId xmlns:a16="http://schemas.microsoft.com/office/drawing/2014/main" id="{EA27B941-B30C-4FA8-B82E-DBAE3FA51ACB}"/>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099E7BC2-5F8A-468B-93CB-F0A3C5609C50}"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5706" r:id="rId1"/>
    <p:sldLayoutId id="2147485648" r:id="rId2"/>
    <p:sldLayoutId id="2147485649" r:id="rId3"/>
    <p:sldLayoutId id="2147485650" r:id="rId4"/>
    <p:sldLayoutId id="2147485651" r:id="rId5"/>
    <p:sldLayoutId id="2147485652" r:id="rId6"/>
    <p:sldLayoutId id="2147485653" r:id="rId7"/>
    <p:sldLayoutId id="2147485654" r:id="rId8"/>
    <p:sldLayoutId id="2147485655" r:id="rId9"/>
    <p:sldLayoutId id="2147485656" r:id="rId10"/>
    <p:sldLayoutId id="2147485657" r:id="rId11"/>
  </p:sldLayoutIdLst>
  <p:hf sldNum="0" hdr="0" ftr="0" dt="0"/>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Trebuchet MS" pitchFamily="34" charset="0"/>
        </a:defRPr>
      </a:lvl2pPr>
      <a:lvl3pPr algn="ctr" rtl="0" eaLnBrk="0" fontAlgn="base" hangingPunct="0">
        <a:spcBef>
          <a:spcPct val="0"/>
        </a:spcBef>
        <a:spcAft>
          <a:spcPct val="0"/>
        </a:spcAft>
        <a:defRPr sz="2800">
          <a:solidFill>
            <a:schemeClr val="tx2"/>
          </a:solidFill>
          <a:latin typeface="Trebuchet MS" pitchFamily="34" charset="0"/>
        </a:defRPr>
      </a:lvl3pPr>
      <a:lvl4pPr algn="ctr" rtl="0" eaLnBrk="0" fontAlgn="base" hangingPunct="0">
        <a:spcBef>
          <a:spcPct val="0"/>
        </a:spcBef>
        <a:spcAft>
          <a:spcPct val="0"/>
        </a:spcAft>
        <a:defRPr sz="2800">
          <a:solidFill>
            <a:schemeClr val="tx2"/>
          </a:solidFill>
          <a:latin typeface="Trebuchet MS" pitchFamily="34" charset="0"/>
        </a:defRPr>
      </a:lvl4pPr>
      <a:lvl5pPr algn="ctr" rtl="0" eaLnBrk="0" fontAlgn="base" hangingPunct="0">
        <a:spcBef>
          <a:spcPct val="0"/>
        </a:spcBef>
        <a:spcAft>
          <a:spcPct val="0"/>
        </a:spcAft>
        <a:defRPr sz="2800">
          <a:solidFill>
            <a:schemeClr val="tx2"/>
          </a:solidFill>
          <a:latin typeface="Trebuchet MS" pitchFamily="34" charset="0"/>
        </a:defRPr>
      </a:lvl5pPr>
      <a:lvl6pPr marL="457200" algn="ctr" rtl="0" eaLnBrk="0" fontAlgn="base" hangingPunct="0">
        <a:spcBef>
          <a:spcPct val="0"/>
        </a:spcBef>
        <a:spcAft>
          <a:spcPct val="0"/>
        </a:spcAft>
        <a:defRPr sz="2800">
          <a:solidFill>
            <a:schemeClr val="tx2"/>
          </a:solidFill>
          <a:latin typeface="Trebuchet MS" pitchFamily="34" charset="0"/>
        </a:defRPr>
      </a:lvl6pPr>
      <a:lvl7pPr marL="914400" algn="ctr" rtl="0" eaLnBrk="0" fontAlgn="base" hangingPunct="0">
        <a:spcBef>
          <a:spcPct val="0"/>
        </a:spcBef>
        <a:spcAft>
          <a:spcPct val="0"/>
        </a:spcAft>
        <a:defRPr sz="2800">
          <a:solidFill>
            <a:schemeClr val="tx2"/>
          </a:solidFill>
          <a:latin typeface="Trebuchet MS" pitchFamily="34" charset="0"/>
        </a:defRPr>
      </a:lvl7pPr>
      <a:lvl8pPr marL="1371600" algn="ctr" rtl="0" eaLnBrk="0" fontAlgn="base" hangingPunct="0">
        <a:spcBef>
          <a:spcPct val="0"/>
        </a:spcBef>
        <a:spcAft>
          <a:spcPct val="0"/>
        </a:spcAft>
        <a:defRPr sz="2800">
          <a:solidFill>
            <a:schemeClr val="tx2"/>
          </a:solidFill>
          <a:latin typeface="Trebuchet MS" pitchFamily="34" charset="0"/>
        </a:defRPr>
      </a:lvl8pPr>
      <a:lvl9pPr marL="1828800" algn="ctr" rtl="0" eaLnBrk="0" fontAlgn="base" hangingPunct="0">
        <a:spcBef>
          <a:spcPct val="0"/>
        </a:spcBef>
        <a:spcAft>
          <a:spcPct val="0"/>
        </a:spcAft>
        <a:defRPr sz="2800">
          <a:solidFill>
            <a:schemeClr val="tx2"/>
          </a:solidFill>
          <a:latin typeface="Trebuchet MS"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2114D282-6D16-465B-AACE-3A7CDBC4F2A3}"/>
              </a:ext>
            </a:extLst>
          </p:cNvPr>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9" name="Rectangle 28">
            <a:extLst>
              <a:ext uri="{FF2B5EF4-FFF2-40B4-BE49-F238E27FC236}">
                <a16:creationId xmlns:a16="http://schemas.microsoft.com/office/drawing/2014/main" id="{2803B886-BA94-4272-89FA-1EFB1B0EF4AB}"/>
              </a:ext>
            </a:extLst>
          </p:cNvPr>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0" name="Rectangle 29">
            <a:extLst>
              <a:ext uri="{FF2B5EF4-FFF2-40B4-BE49-F238E27FC236}">
                <a16:creationId xmlns:a16="http://schemas.microsoft.com/office/drawing/2014/main" id="{DDDC7B66-5116-4054-B274-CEE2BD123FAB}"/>
              </a:ext>
            </a:extLst>
          </p:cNvPr>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1" name="Rectangle 30">
            <a:extLst>
              <a:ext uri="{FF2B5EF4-FFF2-40B4-BE49-F238E27FC236}">
                <a16:creationId xmlns:a16="http://schemas.microsoft.com/office/drawing/2014/main" id="{46F8E2A1-D999-4B86-BDD5-D4C220CBEE43}"/>
              </a:ext>
            </a:extLst>
          </p:cNvPr>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2" name="Rectangle 31">
            <a:extLst>
              <a:ext uri="{FF2B5EF4-FFF2-40B4-BE49-F238E27FC236}">
                <a16:creationId xmlns:a16="http://schemas.microsoft.com/office/drawing/2014/main" id="{CCAC62FC-D1F5-48E1-B2A6-75582CD33B2E}"/>
              </a:ext>
            </a:extLst>
          </p:cNvPr>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3" name="Rounded Rectangle 32">
            <a:extLst>
              <a:ext uri="{FF2B5EF4-FFF2-40B4-BE49-F238E27FC236}">
                <a16:creationId xmlns:a16="http://schemas.microsoft.com/office/drawing/2014/main" id="{9CDEC1A1-F6B3-4E2C-88E1-262D6200F934}"/>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4" name="Rounded Rectangle 33">
            <a:extLst>
              <a:ext uri="{FF2B5EF4-FFF2-40B4-BE49-F238E27FC236}">
                <a16:creationId xmlns:a16="http://schemas.microsoft.com/office/drawing/2014/main" id="{5172295F-9FED-4830-8CAF-ECC986242ED3}"/>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5" name="Rectangle 34">
            <a:extLst>
              <a:ext uri="{FF2B5EF4-FFF2-40B4-BE49-F238E27FC236}">
                <a16:creationId xmlns:a16="http://schemas.microsoft.com/office/drawing/2014/main" id="{EAE4A723-7A69-435C-9427-77063272250C}"/>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6" name="Rectangle 35">
            <a:extLst>
              <a:ext uri="{FF2B5EF4-FFF2-40B4-BE49-F238E27FC236}">
                <a16:creationId xmlns:a16="http://schemas.microsoft.com/office/drawing/2014/main" id="{C4BF9E2F-6090-4E20-902E-5A073D30BCC8}"/>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7" name="Rectangle 36">
            <a:extLst>
              <a:ext uri="{FF2B5EF4-FFF2-40B4-BE49-F238E27FC236}">
                <a16:creationId xmlns:a16="http://schemas.microsoft.com/office/drawing/2014/main" id="{E7D17C24-B22B-4F49-B7AE-43E0E5B222B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8" name="Rectangle 37">
            <a:extLst>
              <a:ext uri="{FF2B5EF4-FFF2-40B4-BE49-F238E27FC236}">
                <a16:creationId xmlns:a16="http://schemas.microsoft.com/office/drawing/2014/main" id="{1E2BCE5A-CCC3-40DC-AA8D-B0F536D12AFC}"/>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9" name="Rectangle 38">
            <a:extLst>
              <a:ext uri="{FF2B5EF4-FFF2-40B4-BE49-F238E27FC236}">
                <a16:creationId xmlns:a16="http://schemas.microsoft.com/office/drawing/2014/main" id="{C3FDA2B6-C950-4BDE-AED7-C4BAC2F1A4AA}"/>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0" name="Rectangle 39">
            <a:extLst>
              <a:ext uri="{FF2B5EF4-FFF2-40B4-BE49-F238E27FC236}">
                <a16:creationId xmlns:a16="http://schemas.microsoft.com/office/drawing/2014/main" id="{06B3BA38-0F12-4541-9296-FF0FB93D0948}"/>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063" name="Title Placeholder 21">
            <a:extLst>
              <a:ext uri="{FF2B5EF4-FFF2-40B4-BE49-F238E27FC236}">
                <a16:creationId xmlns:a16="http://schemas.microsoft.com/office/drawing/2014/main" id="{40AE7C38-444C-4F0D-97FB-7AC594FBA6C0}"/>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64" name="Text Placeholder 12">
            <a:extLst>
              <a:ext uri="{FF2B5EF4-FFF2-40B4-BE49-F238E27FC236}">
                <a16:creationId xmlns:a16="http://schemas.microsoft.com/office/drawing/2014/main" id="{746CB089-82B9-4DC0-AC8A-4A1D87B33E56}"/>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40D5320D-C34A-4B56-B7F5-5DBC7473BD13}"/>
              </a:ext>
            </a:extLst>
          </p:cNvPr>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fld id="{47791E0E-AA23-456D-A904-B3CC67726E7B}" type="datetime1">
              <a:rPr lang="en-US"/>
              <a:pPr>
                <a:defRPr/>
              </a:pPr>
              <a:t>9/29/2020</a:t>
            </a:fld>
            <a:endParaRPr lang="en-US"/>
          </a:p>
        </p:txBody>
      </p:sp>
      <p:sp>
        <p:nvSpPr>
          <p:cNvPr id="3" name="Footer Placeholder 2">
            <a:extLst>
              <a:ext uri="{FF2B5EF4-FFF2-40B4-BE49-F238E27FC236}">
                <a16:creationId xmlns:a16="http://schemas.microsoft.com/office/drawing/2014/main" id="{E933B6F3-2F4D-45B5-99A9-C9B278B49CA5}"/>
              </a:ext>
            </a:extLst>
          </p:cNvPr>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Slide Number Placeholder 22">
            <a:extLst>
              <a:ext uri="{FF2B5EF4-FFF2-40B4-BE49-F238E27FC236}">
                <a16:creationId xmlns:a16="http://schemas.microsoft.com/office/drawing/2014/main" id="{6D185B36-ADC1-4DAF-81D0-F6C5D500332D}"/>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800">
                <a:solidFill>
                  <a:srgbClr val="FFFFFF"/>
                </a:solidFill>
              </a:defRPr>
            </a:lvl1pPr>
          </a:lstStyle>
          <a:p>
            <a:fld id="{B657EF19-6C67-4B5E-A3D3-49B7207DFAC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707" r:id="rId1"/>
    <p:sldLayoutId id="2147485658" r:id="rId2"/>
    <p:sldLayoutId id="2147485659" r:id="rId3"/>
    <p:sldLayoutId id="2147485660" r:id="rId4"/>
    <p:sldLayoutId id="2147485708" r:id="rId5"/>
    <p:sldLayoutId id="2147485709" r:id="rId6"/>
    <p:sldLayoutId id="2147485661" r:id="rId7"/>
    <p:sldLayoutId id="2147485662" r:id="rId8"/>
    <p:sldLayoutId id="2147485663" r:id="rId9"/>
    <p:sldLayoutId id="2147485664" r:id="rId10"/>
    <p:sldLayoutId id="2147485665" r:id="rId11"/>
  </p:sldLayoutIdLst>
  <p:hf sldNum="0"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0BD0D9"/>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0BD0D9"/>
        </a:buClr>
        <a:buFont typeface="Georgia" panose="02040502050405020303" pitchFamily="18" charset="0"/>
        <a:buChar char="▫"/>
        <a:defRPr sz="2000" kern="1200">
          <a:solidFill>
            <a:srgbClr val="0BD0D9"/>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6A8C7DA9-8638-4C9C-9F2D-94D189604305}"/>
              </a:ext>
            </a:extLst>
          </p:cNvPr>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9" name="Rectangle 28">
            <a:extLst>
              <a:ext uri="{FF2B5EF4-FFF2-40B4-BE49-F238E27FC236}">
                <a16:creationId xmlns:a16="http://schemas.microsoft.com/office/drawing/2014/main" id="{EA6BA22A-1BCE-4D4C-ACBC-3FD0295145B9}"/>
              </a:ext>
            </a:extLst>
          </p:cNvPr>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0" name="Rectangle 29">
            <a:extLst>
              <a:ext uri="{FF2B5EF4-FFF2-40B4-BE49-F238E27FC236}">
                <a16:creationId xmlns:a16="http://schemas.microsoft.com/office/drawing/2014/main" id="{C114B8D3-2989-485F-B4F8-2E672CD69079}"/>
              </a:ext>
            </a:extLst>
          </p:cNvPr>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1" name="Rectangle 30">
            <a:extLst>
              <a:ext uri="{FF2B5EF4-FFF2-40B4-BE49-F238E27FC236}">
                <a16:creationId xmlns:a16="http://schemas.microsoft.com/office/drawing/2014/main" id="{51CCB2C1-B9E0-4FC1-94BC-461EA0529E2E}"/>
              </a:ext>
            </a:extLst>
          </p:cNvPr>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2" name="Rectangle 31">
            <a:extLst>
              <a:ext uri="{FF2B5EF4-FFF2-40B4-BE49-F238E27FC236}">
                <a16:creationId xmlns:a16="http://schemas.microsoft.com/office/drawing/2014/main" id="{9C257DE3-BB66-4730-ACC7-A0D85CE106BB}"/>
              </a:ext>
            </a:extLst>
          </p:cNvPr>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useBgFill="1">
        <p:nvSpPr>
          <p:cNvPr id="33" name="Rounded Rectangle 32">
            <a:extLst>
              <a:ext uri="{FF2B5EF4-FFF2-40B4-BE49-F238E27FC236}">
                <a16:creationId xmlns:a16="http://schemas.microsoft.com/office/drawing/2014/main" id="{36714B01-543C-4CD5-98B8-B21C2535142E}"/>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useBgFill="1">
        <p:nvSpPr>
          <p:cNvPr id="34" name="Rounded Rectangle 33">
            <a:extLst>
              <a:ext uri="{FF2B5EF4-FFF2-40B4-BE49-F238E27FC236}">
                <a16:creationId xmlns:a16="http://schemas.microsoft.com/office/drawing/2014/main" id="{430298B1-2088-47CD-AA0F-401F5A96982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5" name="Rectangle 34">
            <a:extLst>
              <a:ext uri="{FF2B5EF4-FFF2-40B4-BE49-F238E27FC236}">
                <a16:creationId xmlns:a16="http://schemas.microsoft.com/office/drawing/2014/main" id="{A49406A7-2C37-4321-8530-8D3AC60394D3}"/>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36" name="Rectangle 35">
            <a:extLst>
              <a:ext uri="{FF2B5EF4-FFF2-40B4-BE49-F238E27FC236}">
                <a16:creationId xmlns:a16="http://schemas.microsoft.com/office/drawing/2014/main" id="{9DBAF91F-29F9-400B-9366-16090949CAD3}"/>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37" name="Rectangle 36">
            <a:extLst>
              <a:ext uri="{FF2B5EF4-FFF2-40B4-BE49-F238E27FC236}">
                <a16:creationId xmlns:a16="http://schemas.microsoft.com/office/drawing/2014/main" id="{1EC559D0-7CAC-4F72-8531-DF8E7648FE33}"/>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8" name="Rectangle 37">
            <a:extLst>
              <a:ext uri="{FF2B5EF4-FFF2-40B4-BE49-F238E27FC236}">
                <a16:creationId xmlns:a16="http://schemas.microsoft.com/office/drawing/2014/main" id="{6085D39C-9F35-4464-AFD3-1ACB6B32227E}"/>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9" name="Rectangle 38">
            <a:extLst>
              <a:ext uri="{FF2B5EF4-FFF2-40B4-BE49-F238E27FC236}">
                <a16:creationId xmlns:a16="http://schemas.microsoft.com/office/drawing/2014/main" id="{0AB606E3-0161-46CF-9449-5369037BE19A}"/>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40" name="Rectangle 39">
            <a:extLst>
              <a:ext uri="{FF2B5EF4-FFF2-40B4-BE49-F238E27FC236}">
                <a16:creationId xmlns:a16="http://schemas.microsoft.com/office/drawing/2014/main" id="{E466698C-FAA1-4863-87F6-23DCECA31616}"/>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3087" name="Title Placeholder 21">
            <a:extLst>
              <a:ext uri="{FF2B5EF4-FFF2-40B4-BE49-F238E27FC236}">
                <a16:creationId xmlns:a16="http://schemas.microsoft.com/office/drawing/2014/main" id="{41F09656-2A58-416E-85CF-B5D90EC40925}"/>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88" name="Text Placeholder 12">
            <a:extLst>
              <a:ext uri="{FF2B5EF4-FFF2-40B4-BE49-F238E27FC236}">
                <a16:creationId xmlns:a16="http://schemas.microsoft.com/office/drawing/2014/main" id="{466300F9-FB86-4F39-82DA-CB7A2B4838FE}"/>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C2618B82-1985-42F3-9AD7-064D052B63B6}"/>
              </a:ext>
            </a:extLst>
          </p:cNvPr>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rgbClr val="009DD9"/>
                </a:solidFill>
              </a:defRPr>
            </a:lvl1pPr>
          </a:lstStyle>
          <a:p>
            <a:pPr>
              <a:defRPr/>
            </a:pPr>
            <a:fld id="{BB2D17F5-EB9F-4BBA-9957-1D249EF5A016}" type="datetime1">
              <a:rPr lang="en-US"/>
              <a:pPr>
                <a:defRPr/>
              </a:pPr>
              <a:t>9/29/2020</a:t>
            </a:fld>
            <a:endParaRPr lang="en-US"/>
          </a:p>
        </p:txBody>
      </p:sp>
      <p:sp>
        <p:nvSpPr>
          <p:cNvPr id="3" name="Footer Placeholder 2">
            <a:extLst>
              <a:ext uri="{FF2B5EF4-FFF2-40B4-BE49-F238E27FC236}">
                <a16:creationId xmlns:a16="http://schemas.microsoft.com/office/drawing/2014/main" id="{9CDAF924-060F-41DC-A144-7F21083F5EDC}"/>
              </a:ext>
            </a:extLst>
          </p:cNvPr>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rgbClr val="009DD9"/>
                </a:solidFill>
              </a:defRPr>
            </a:lvl1pPr>
          </a:lstStyle>
          <a:p>
            <a:pPr>
              <a:defRPr/>
            </a:pPr>
            <a:endParaRPr lang="en-US"/>
          </a:p>
        </p:txBody>
      </p:sp>
      <p:sp>
        <p:nvSpPr>
          <p:cNvPr id="23" name="Slide Number Placeholder 22">
            <a:extLst>
              <a:ext uri="{FF2B5EF4-FFF2-40B4-BE49-F238E27FC236}">
                <a16:creationId xmlns:a16="http://schemas.microsoft.com/office/drawing/2014/main" id="{829F8EC9-AAD1-43C1-89C2-5BE37694241B}"/>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800">
                <a:solidFill>
                  <a:srgbClr val="FFFFFF"/>
                </a:solidFill>
              </a:defRPr>
            </a:lvl1pPr>
          </a:lstStyle>
          <a:p>
            <a:fld id="{656E15B6-F241-4CA2-A566-6CF9155A5A6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711" r:id="rId1"/>
    <p:sldLayoutId id="2147485666" r:id="rId2"/>
    <p:sldLayoutId id="2147485667" r:id="rId3"/>
    <p:sldLayoutId id="2147485668" r:id="rId4"/>
    <p:sldLayoutId id="2147485712" r:id="rId5"/>
    <p:sldLayoutId id="2147485713" r:id="rId6"/>
    <p:sldLayoutId id="2147485669" r:id="rId7"/>
    <p:sldLayoutId id="2147485670" r:id="rId8"/>
    <p:sldLayoutId id="2147485671" r:id="rId9"/>
    <p:sldLayoutId id="2147485672" r:id="rId10"/>
    <p:sldLayoutId id="2147485673" r:id="rId11"/>
  </p:sldLayoutIdLst>
  <p:hf sldNum="0"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0BD0D9"/>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0BD0D9"/>
        </a:buClr>
        <a:buFont typeface="Georgia" panose="02040502050405020303" pitchFamily="18" charset="0"/>
        <a:buChar char="▫"/>
        <a:defRPr sz="2000" kern="1200">
          <a:solidFill>
            <a:srgbClr val="0BD0D9"/>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AA5E3706-C62D-44C8-801D-B263DBF8B0F3}"/>
              </a:ext>
            </a:extLst>
          </p:cNvPr>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9" name="Rectangle 28">
            <a:extLst>
              <a:ext uri="{FF2B5EF4-FFF2-40B4-BE49-F238E27FC236}">
                <a16:creationId xmlns:a16="http://schemas.microsoft.com/office/drawing/2014/main" id="{60783D6A-9771-4E72-91C9-09770B8E4818}"/>
              </a:ext>
            </a:extLst>
          </p:cNvPr>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0" name="Rectangle 29">
            <a:extLst>
              <a:ext uri="{FF2B5EF4-FFF2-40B4-BE49-F238E27FC236}">
                <a16:creationId xmlns:a16="http://schemas.microsoft.com/office/drawing/2014/main" id="{59947F05-5387-4605-95DF-036064E492D9}"/>
              </a:ext>
            </a:extLst>
          </p:cNvPr>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1" name="Rectangle 30">
            <a:extLst>
              <a:ext uri="{FF2B5EF4-FFF2-40B4-BE49-F238E27FC236}">
                <a16:creationId xmlns:a16="http://schemas.microsoft.com/office/drawing/2014/main" id="{C7A47928-F0FB-417A-9826-C28CF86C0887}"/>
              </a:ext>
            </a:extLst>
          </p:cNvPr>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2" name="Rectangle 31">
            <a:extLst>
              <a:ext uri="{FF2B5EF4-FFF2-40B4-BE49-F238E27FC236}">
                <a16:creationId xmlns:a16="http://schemas.microsoft.com/office/drawing/2014/main" id="{EB188CFA-1517-480E-913B-64A1A7B53E6D}"/>
              </a:ext>
            </a:extLst>
          </p:cNvPr>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useBgFill="1">
        <p:nvSpPr>
          <p:cNvPr id="33" name="Rounded Rectangle 32">
            <a:extLst>
              <a:ext uri="{FF2B5EF4-FFF2-40B4-BE49-F238E27FC236}">
                <a16:creationId xmlns:a16="http://schemas.microsoft.com/office/drawing/2014/main" id="{E86E4E2F-A5C3-47D7-9355-7ABECF6FA7C8}"/>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useBgFill="1">
        <p:nvSpPr>
          <p:cNvPr id="34" name="Rounded Rectangle 33">
            <a:extLst>
              <a:ext uri="{FF2B5EF4-FFF2-40B4-BE49-F238E27FC236}">
                <a16:creationId xmlns:a16="http://schemas.microsoft.com/office/drawing/2014/main" id="{929417B9-F4E8-44BB-9C49-7186D64FDEED}"/>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5" name="Rectangle 34">
            <a:extLst>
              <a:ext uri="{FF2B5EF4-FFF2-40B4-BE49-F238E27FC236}">
                <a16:creationId xmlns:a16="http://schemas.microsoft.com/office/drawing/2014/main" id="{37B6B031-F681-43CB-ABF5-DF6B5A43C37C}"/>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36" name="Rectangle 35">
            <a:extLst>
              <a:ext uri="{FF2B5EF4-FFF2-40B4-BE49-F238E27FC236}">
                <a16:creationId xmlns:a16="http://schemas.microsoft.com/office/drawing/2014/main" id="{4C27CDE2-77FA-49A8-89EF-DF4C2F9A14C5}"/>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37" name="Rectangle 36">
            <a:extLst>
              <a:ext uri="{FF2B5EF4-FFF2-40B4-BE49-F238E27FC236}">
                <a16:creationId xmlns:a16="http://schemas.microsoft.com/office/drawing/2014/main" id="{84BBC6E7-4423-424B-A2A2-C06A52E4CF98}"/>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8" name="Rectangle 37">
            <a:extLst>
              <a:ext uri="{FF2B5EF4-FFF2-40B4-BE49-F238E27FC236}">
                <a16:creationId xmlns:a16="http://schemas.microsoft.com/office/drawing/2014/main" id="{40872A17-93D3-4A50-AD84-54D0553B8E7F}"/>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9" name="Rectangle 38">
            <a:extLst>
              <a:ext uri="{FF2B5EF4-FFF2-40B4-BE49-F238E27FC236}">
                <a16:creationId xmlns:a16="http://schemas.microsoft.com/office/drawing/2014/main" id="{58AAE0C2-2572-428F-8D33-F04B0FB8553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40" name="Rectangle 39">
            <a:extLst>
              <a:ext uri="{FF2B5EF4-FFF2-40B4-BE49-F238E27FC236}">
                <a16:creationId xmlns:a16="http://schemas.microsoft.com/office/drawing/2014/main" id="{7B246C2A-8A14-40DD-9860-ADECE6C1C147}"/>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7183" name="Title Placeholder 21">
            <a:extLst>
              <a:ext uri="{FF2B5EF4-FFF2-40B4-BE49-F238E27FC236}">
                <a16:creationId xmlns:a16="http://schemas.microsoft.com/office/drawing/2014/main" id="{164D8A4B-FA4C-4EC7-9D72-B0F26652534D}"/>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84" name="Text Placeholder 12">
            <a:extLst>
              <a:ext uri="{FF2B5EF4-FFF2-40B4-BE49-F238E27FC236}">
                <a16:creationId xmlns:a16="http://schemas.microsoft.com/office/drawing/2014/main" id="{472F1BA1-E8D8-4050-9B58-F135C807C3EE}"/>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70E8661A-9161-4F0F-96BA-0927EE6D7BC7}"/>
              </a:ext>
            </a:extLst>
          </p:cNvPr>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rgbClr val="009DD9"/>
                </a:solidFill>
              </a:defRPr>
            </a:lvl1pPr>
          </a:lstStyle>
          <a:p>
            <a:pPr>
              <a:defRPr/>
            </a:pPr>
            <a:fld id="{E9550257-F225-48C1-960E-A4038D28670A}" type="datetime1">
              <a:rPr lang="en-US"/>
              <a:pPr>
                <a:defRPr/>
              </a:pPr>
              <a:t>9/29/2020</a:t>
            </a:fld>
            <a:endParaRPr lang="en-US"/>
          </a:p>
        </p:txBody>
      </p:sp>
      <p:sp>
        <p:nvSpPr>
          <p:cNvPr id="3" name="Footer Placeholder 2">
            <a:extLst>
              <a:ext uri="{FF2B5EF4-FFF2-40B4-BE49-F238E27FC236}">
                <a16:creationId xmlns:a16="http://schemas.microsoft.com/office/drawing/2014/main" id="{C7E4C314-22B6-46BA-B6E7-C3E45E1E8059}"/>
              </a:ext>
            </a:extLst>
          </p:cNvPr>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rgbClr val="009DD9"/>
                </a:solidFill>
              </a:defRPr>
            </a:lvl1pPr>
          </a:lstStyle>
          <a:p>
            <a:pPr>
              <a:defRPr/>
            </a:pPr>
            <a:endParaRPr lang="en-US"/>
          </a:p>
        </p:txBody>
      </p:sp>
      <p:sp>
        <p:nvSpPr>
          <p:cNvPr id="23" name="Slide Number Placeholder 22">
            <a:extLst>
              <a:ext uri="{FF2B5EF4-FFF2-40B4-BE49-F238E27FC236}">
                <a16:creationId xmlns:a16="http://schemas.microsoft.com/office/drawing/2014/main" id="{A41A8CF4-ABD2-4E1A-AF41-2E45C4AD9E76}"/>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800">
                <a:solidFill>
                  <a:srgbClr val="FFFFFF"/>
                </a:solidFill>
              </a:defRPr>
            </a:lvl1pPr>
          </a:lstStyle>
          <a:p>
            <a:fld id="{A46F0DC6-264C-4B3A-995F-886009D5F8B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723" r:id="rId1"/>
    <p:sldLayoutId id="2147485698" r:id="rId2"/>
    <p:sldLayoutId id="2147485699" r:id="rId3"/>
    <p:sldLayoutId id="2147485700" r:id="rId4"/>
    <p:sldLayoutId id="2147485724" r:id="rId5"/>
    <p:sldLayoutId id="2147485725" r:id="rId6"/>
    <p:sldLayoutId id="2147485701" r:id="rId7"/>
    <p:sldLayoutId id="2147485702" r:id="rId8"/>
    <p:sldLayoutId id="2147485703" r:id="rId9"/>
    <p:sldLayoutId id="2147485704" r:id="rId10"/>
    <p:sldLayoutId id="2147485705" r:id="rId11"/>
  </p:sldLayoutIdLst>
  <p:hf sldNum="0"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0BD0D9"/>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0BD0D9"/>
        </a:buClr>
        <a:buFont typeface="Georgia" panose="02040502050405020303" pitchFamily="18" charset="0"/>
        <a:buChar char="▫"/>
        <a:defRPr sz="2000" kern="1200">
          <a:solidFill>
            <a:srgbClr val="0BD0D9"/>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3" Type="http://schemas.openxmlformats.org/officeDocument/2006/relationships/hyperlink" Target="mailto:bblevins@valocalfinance.org" TargetMode="External"/><Relationship Id="rId2" Type="http://schemas.openxmlformats.org/officeDocument/2006/relationships/notesSlide" Target="../notesSlides/notesSlide11.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6.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6.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6.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6.xml"/><Relationship Id="rId1" Type="http://schemas.openxmlformats.org/officeDocument/2006/relationships/themeOverride" Target="../theme/themeOverride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A3CEA8B-9D4C-4530-95F4-0F5196ADAE41}"/>
              </a:ext>
            </a:extLst>
          </p:cNvPr>
          <p:cNvSpPr/>
          <p:nvPr/>
        </p:nvSpPr>
        <p:spPr>
          <a:xfrm>
            <a:off x="1116013" y="874713"/>
            <a:ext cx="1625600" cy="11382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66" name="Rectangle 2">
            <a:extLst>
              <a:ext uri="{FF2B5EF4-FFF2-40B4-BE49-F238E27FC236}">
                <a16:creationId xmlns:a16="http://schemas.microsoft.com/office/drawing/2014/main" id="{FE9527C9-34B4-41A4-AFBF-88DD60249EDB}"/>
              </a:ext>
            </a:extLst>
          </p:cNvPr>
          <p:cNvSpPr>
            <a:spLocks noGrp="1" noChangeArrowheads="1"/>
          </p:cNvSpPr>
          <p:nvPr>
            <p:ph type="subTitle" idx="1"/>
          </p:nvPr>
        </p:nvSpPr>
        <p:spPr>
          <a:xfrm>
            <a:off x="985838" y="2201863"/>
            <a:ext cx="8221662" cy="1231900"/>
          </a:xfrm>
        </p:spPr>
        <p:txBody>
          <a:bodyPr>
            <a:normAutofit/>
          </a:bodyPr>
          <a:lstStyle/>
          <a:p>
            <a:pPr eaLnBrk="1" fontAlgn="auto" hangingPunct="1">
              <a:lnSpc>
                <a:spcPct val="50000"/>
              </a:lnSpc>
              <a:spcBef>
                <a:spcPct val="50000"/>
              </a:spcBef>
              <a:spcAft>
                <a:spcPts val="0"/>
              </a:spcAft>
              <a:buClr>
                <a:schemeClr val="accent3"/>
              </a:buClr>
              <a:buFont typeface="Georgia"/>
              <a:buNone/>
              <a:defRPr/>
            </a:pPr>
            <a:endParaRPr lang="en-US" sz="800" b="1" dirty="0">
              <a:latin typeface="Franklin Gothic Medium" pitchFamily="34" charset="0"/>
            </a:endParaRPr>
          </a:p>
          <a:p>
            <a:pPr eaLnBrk="1" fontAlgn="auto" hangingPunct="1">
              <a:lnSpc>
                <a:spcPct val="50000"/>
              </a:lnSpc>
              <a:spcBef>
                <a:spcPct val="50000"/>
              </a:spcBef>
              <a:spcAft>
                <a:spcPts val="0"/>
              </a:spcAft>
              <a:buClr>
                <a:schemeClr val="accent3"/>
              </a:buClr>
              <a:buFont typeface="Georgia"/>
              <a:buNone/>
              <a:defRPr/>
            </a:pPr>
            <a:r>
              <a:rPr lang="en-US" sz="2800" dirty="0">
                <a:solidFill>
                  <a:schemeClr val="bg1"/>
                </a:solidFill>
                <a:latin typeface="Franklin Gothic Medium" pitchFamily="34" charset="0"/>
              </a:rPr>
              <a:t>Programs and Services Overview</a:t>
            </a:r>
          </a:p>
        </p:txBody>
      </p:sp>
      <p:sp>
        <p:nvSpPr>
          <p:cNvPr id="28676" name="Text Box 3">
            <a:extLst>
              <a:ext uri="{FF2B5EF4-FFF2-40B4-BE49-F238E27FC236}">
                <a16:creationId xmlns:a16="http://schemas.microsoft.com/office/drawing/2014/main" id="{8F9D6CEC-A41A-43AE-9194-454BA4449D13}"/>
              </a:ext>
            </a:extLst>
          </p:cNvPr>
          <p:cNvSpPr txBox="1">
            <a:spLocks noChangeArrowheads="1"/>
          </p:cNvSpPr>
          <p:nvPr/>
        </p:nvSpPr>
        <p:spPr bwMode="auto">
          <a:xfrm>
            <a:off x="985838" y="5324475"/>
            <a:ext cx="74326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600" dirty="0">
                <a:solidFill>
                  <a:srgbClr val="000000"/>
                </a:solidFill>
                <a:latin typeface="Franklin Gothic Medium" panose="020B0603020102020204" pitchFamily="34" charset="0"/>
              </a:rPr>
              <a:t>October 2020</a:t>
            </a:r>
          </a:p>
          <a:p>
            <a:endParaRPr lang="en-US" altLang="en-US" sz="1600" dirty="0">
              <a:latin typeface="Franklin Gothic Medium" panose="020B0603020102020204" pitchFamily="34" charset="0"/>
            </a:endParaRPr>
          </a:p>
        </p:txBody>
      </p:sp>
      <p:sp>
        <p:nvSpPr>
          <p:cNvPr id="28677" name="Rectangle 4">
            <a:extLst>
              <a:ext uri="{FF2B5EF4-FFF2-40B4-BE49-F238E27FC236}">
                <a16:creationId xmlns:a16="http://schemas.microsoft.com/office/drawing/2014/main" id="{176371CD-3C47-4924-8DFD-914446A96825}"/>
              </a:ext>
            </a:extLst>
          </p:cNvPr>
          <p:cNvSpPr>
            <a:spLocks noChangeArrowheads="1"/>
          </p:cNvSpPr>
          <p:nvPr/>
        </p:nvSpPr>
        <p:spPr bwMode="auto">
          <a:xfrm>
            <a:off x="985838" y="4562475"/>
            <a:ext cx="89122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dirty="0">
                <a:solidFill>
                  <a:srgbClr val="000000"/>
                </a:solidFill>
                <a:latin typeface="Franklin Gothic Medium" panose="020B0603020102020204" pitchFamily="34" charset="0"/>
              </a:rPr>
              <a:t>Presentation for</a:t>
            </a:r>
          </a:p>
          <a:p>
            <a:pPr eaLnBrk="1" hangingPunct="1"/>
            <a:r>
              <a:rPr lang="en-US" altLang="en-US" sz="2000" dirty="0">
                <a:solidFill>
                  <a:srgbClr val="000000"/>
                </a:solidFill>
                <a:latin typeface="Franklin Gothic Medium" panose="020B0603020102020204" pitchFamily="34" charset="0"/>
              </a:rPr>
              <a:t>VML Annual Conference</a:t>
            </a:r>
          </a:p>
        </p:txBody>
      </p:sp>
      <p:pic>
        <p:nvPicPr>
          <p:cNvPr id="28678" name="Picture 7" descr="C:\Users\Bob&amp;Al\Desktop\2008 VMLVACOFinance_NewFIN 229 (BLACK).jpg">
            <a:extLst>
              <a:ext uri="{FF2B5EF4-FFF2-40B4-BE49-F238E27FC236}">
                <a16:creationId xmlns:a16="http://schemas.microsoft.com/office/drawing/2014/main" id="{26CFC032-67FD-423B-B169-F5D8223D731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3800" y="996950"/>
            <a:ext cx="147002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546701B-110E-43C0-AB05-360710FD4171}"/>
              </a:ext>
            </a:extLst>
          </p:cNvPr>
          <p:cNvSpPr>
            <a:spLocks noGrp="1" noChangeArrowheads="1"/>
          </p:cNvSpPr>
          <p:nvPr>
            <p:ph type="title"/>
          </p:nvPr>
        </p:nvSpPr>
        <p:spPr>
          <a:xfrm>
            <a:off x="569913" y="696975"/>
            <a:ext cx="7313613" cy="1020762"/>
          </a:xfrm>
        </p:spPr>
        <p:txBody>
          <a:bodyPr/>
          <a:lstStyle/>
          <a:p>
            <a:pPr eaLnBrk="1" hangingPunct="1"/>
            <a:r>
              <a:rPr lang="en-US" altLang="en-US" sz="2400" dirty="0">
                <a:solidFill>
                  <a:srgbClr val="000000"/>
                </a:solidFill>
                <a:latin typeface="Franklin Gothic Medium" panose="020B0603020102020204" pitchFamily="34" charset="0"/>
              </a:rPr>
              <a:t>Accounting Services</a:t>
            </a:r>
          </a:p>
        </p:txBody>
      </p:sp>
      <p:sp>
        <p:nvSpPr>
          <p:cNvPr id="7171" name="TextBox 5">
            <a:extLst>
              <a:ext uri="{FF2B5EF4-FFF2-40B4-BE49-F238E27FC236}">
                <a16:creationId xmlns:a16="http://schemas.microsoft.com/office/drawing/2014/main" id="{B31565CE-D645-46BD-9535-0B18CC3DF65E}"/>
              </a:ext>
            </a:extLst>
          </p:cNvPr>
          <p:cNvSpPr txBox="1">
            <a:spLocks noChangeArrowheads="1"/>
          </p:cNvSpPr>
          <p:nvPr/>
        </p:nvSpPr>
        <p:spPr bwMode="auto">
          <a:xfrm>
            <a:off x="6807200" y="6357938"/>
            <a:ext cx="23368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sz="1100">
                <a:solidFill>
                  <a:srgbClr val="000000"/>
                </a:solidFill>
                <a:latin typeface="Arial" panose="020B0604020202020204" pitchFamily="34" charset="0"/>
              </a:rPr>
              <a:t>VML/VACo Finance         </a:t>
            </a:r>
            <a:fld id="{9C2CAB08-8D66-4283-AC91-88D2918A47F3}" type="slidenum">
              <a:rPr lang="en-US" altLang="en-US" sz="1100">
                <a:solidFill>
                  <a:srgbClr val="000000"/>
                </a:solidFill>
                <a:latin typeface="Arial" panose="020B0604020202020204" pitchFamily="34" charset="0"/>
              </a:rPr>
              <a:pPr/>
              <a:t>10</a:t>
            </a:fld>
            <a:endParaRPr lang="en-US" altLang="en-US" sz="1100">
              <a:solidFill>
                <a:srgbClr val="000000"/>
              </a:solidFill>
              <a:latin typeface="Arial" panose="020B0604020202020204" pitchFamily="34" charset="0"/>
            </a:endParaRPr>
          </a:p>
        </p:txBody>
      </p:sp>
      <p:sp>
        <p:nvSpPr>
          <p:cNvPr id="2" name="TextBox 1">
            <a:extLst>
              <a:ext uri="{FF2B5EF4-FFF2-40B4-BE49-F238E27FC236}">
                <a16:creationId xmlns:a16="http://schemas.microsoft.com/office/drawing/2014/main" id="{4D768B9F-3ED7-4B4C-AA1F-F6C8E579789B}"/>
              </a:ext>
            </a:extLst>
          </p:cNvPr>
          <p:cNvSpPr txBox="1"/>
          <p:nvPr/>
        </p:nvSpPr>
        <p:spPr>
          <a:xfrm>
            <a:off x="569913" y="1263710"/>
            <a:ext cx="8324728" cy="3877985"/>
          </a:xfrm>
          <a:prstGeom prst="rect">
            <a:avLst/>
          </a:prstGeom>
          <a:noFill/>
        </p:spPr>
        <p:txBody>
          <a:bodyPr wrap="square">
            <a:spAutoFit/>
          </a:bodyPr>
          <a:lstStyle/>
          <a:p>
            <a:pPr marL="800100" lvl="1" indent="-342900" eaLnBrk="1" hangingPunct="1">
              <a:buFont typeface="Wingdings" pitchFamily="2" charset="2"/>
              <a:buChar char="§"/>
              <a:defRPr/>
            </a:pPr>
            <a:endParaRPr lang="en-US" sz="1600" dirty="0">
              <a:latin typeface="Arial" panose="020B0604020202020204" pitchFamily="34" charset="0"/>
              <a:cs typeface="Arial" panose="020B0604020202020204" pitchFamily="34" charset="0"/>
            </a:endParaRPr>
          </a:p>
          <a:p>
            <a:pPr marL="342900" indent="-342900" eaLnBrk="1" hangingPunct="1">
              <a:buFont typeface="Wingdings" pitchFamily="2" charset="2"/>
              <a:buChar char="§"/>
              <a:defRPr/>
            </a:pPr>
            <a:r>
              <a:rPr lang="en-US" sz="1600" dirty="0">
                <a:solidFill>
                  <a:srgbClr val="000000"/>
                </a:solidFill>
                <a:latin typeface="Arial" panose="020B0604020202020204" pitchFamily="34" charset="0"/>
                <a:cs typeface="Arial" panose="020B0604020202020204" pitchFamily="34" charset="0"/>
              </a:rPr>
              <a:t>VML/</a:t>
            </a:r>
            <a:r>
              <a:rPr lang="en-US" sz="1600" dirty="0" err="1">
                <a:solidFill>
                  <a:srgbClr val="000000"/>
                </a:solidFill>
                <a:latin typeface="Arial" panose="020B0604020202020204" pitchFamily="34" charset="0"/>
                <a:cs typeface="Arial" panose="020B0604020202020204" pitchFamily="34" charset="0"/>
              </a:rPr>
              <a:t>VACo</a:t>
            </a:r>
            <a:r>
              <a:rPr lang="en-US" sz="1600" dirty="0">
                <a:solidFill>
                  <a:srgbClr val="000000"/>
                </a:solidFill>
                <a:latin typeface="Arial" panose="020B0604020202020204" pitchFamily="34" charset="0"/>
                <a:cs typeface="Arial" panose="020B0604020202020204" pitchFamily="34" charset="0"/>
              </a:rPr>
              <a:t> Finance provides quality, affordable, accounting services to Virginia localities and authorities. By serving many local government entities, we are able to bring to you the services of top accounting professionals for less cost than hiring additional staff or outside contractors.</a:t>
            </a:r>
          </a:p>
          <a:p>
            <a:pPr marL="342900" indent="-342900" eaLnBrk="1" hangingPunct="1">
              <a:buFont typeface="Wingdings" pitchFamily="2" charset="2"/>
              <a:buChar char="§"/>
              <a:defRPr/>
            </a:pPr>
            <a:endParaRPr lang="en-US" sz="1600" dirty="0">
              <a:solidFill>
                <a:srgbClr val="000000"/>
              </a:solidFill>
              <a:latin typeface="Arial" panose="020B0604020202020204" pitchFamily="34" charset="0"/>
              <a:cs typeface="Arial" panose="020B0604020202020204" pitchFamily="34" charset="0"/>
            </a:endParaRPr>
          </a:p>
          <a:p>
            <a:pPr marL="742950" lvl="1" indent="-285750" eaLnBrk="1" hangingPunct="1">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Pre-Audit financial statement reconciliations;</a:t>
            </a:r>
          </a:p>
          <a:p>
            <a:pPr marL="742950" lvl="1" indent="-285750" eaLnBrk="1" hangingPunct="1">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Fixed asset accounting;</a:t>
            </a:r>
          </a:p>
          <a:p>
            <a:pPr marL="742950" lvl="1" indent="-285750" eaLnBrk="1" hangingPunct="1">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Year-end accrual entries;</a:t>
            </a:r>
          </a:p>
          <a:p>
            <a:pPr marL="742950" lvl="1" indent="-285750" eaLnBrk="1" hangingPunct="1">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Enterprise Fund accounting;</a:t>
            </a:r>
          </a:p>
          <a:p>
            <a:pPr marL="742950" lvl="1" indent="-285750" eaLnBrk="1" hangingPunct="1">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Documentation of workflow and internal control risk assessment;</a:t>
            </a:r>
          </a:p>
          <a:p>
            <a:pPr marL="742950" lvl="1" indent="-285750" eaLnBrk="1" hangingPunct="1">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Work as interim/acting for open finance positions, from Accountant to Finance Director;</a:t>
            </a:r>
          </a:p>
          <a:p>
            <a:pPr marL="742950" lvl="1" indent="-285750" eaLnBrk="1" hangingPunct="1">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New system implementation;</a:t>
            </a:r>
          </a:p>
          <a:p>
            <a:pPr marL="742950" lvl="1" indent="-285750" eaLnBrk="1" hangingPunct="1">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Training new finance staff;</a:t>
            </a:r>
          </a:p>
          <a:p>
            <a:pPr marL="742950" lvl="1" indent="-285750" eaLnBrk="1" hangingPunct="1">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Ongoing bank reconciliation and review of interim financial statements.</a:t>
            </a:r>
          </a:p>
          <a:p>
            <a:pPr eaLnBrk="1" hangingPunct="1">
              <a:defRPr/>
            </a:pPr>
            <a:endParaRPr lang="en-US" dirty="0"/>
          </a:p>
        </p:txBody>
      </p:sp>
    </p:spTree>
    <p:extLst>
      <p:ext uri="{BB962C8B-B14F-4D97-AF65-F5344CB8AC3E}">
        <p14:creationId xmlns:p14="http://schemas.microsoft.com/office/powerpoint/2010/main" val="2017038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6">
            <a:extLst>
              <a:ext uri="{FF2B5EF4-FFF2-40B4-BE49-F238E27FC236}">
                <a16:creationId xmlns:a16="http://schemas.microsoft.com/office/drawing/2014/main" id="{3E819922-5B19-418F-A60F-A760452B2C60}"/>
              </a:ext>
            </a:extLst>
          </p:cNvPr>
          <p:cNvSpPr txBox="1">
            <a:spLocks noGrp="1"/>
          </p:cNvSpPr>
          <p:nvPr/>
        </p:nvSpPr>
        <p:spPr bwMode="auto">
          <a:xfrm>
            <a:off x="6553200" y="6248400"/>
            <a:ext cx="2133600" cy="457200"/>
          </a:xfrm>
          <a:prstGeom prst="rect">
            <a:avLst/>
          </a:prstGeom>
          <a:noFill/>
          <a:ln>
            <a:miter lim="800000"/>
            <a:headEnd/>
            <a:tailEnd/>
          </a:ln>
        </p:spPr>
        <p:txBody>
          <a:bodyPr anchor="b"/>
          <a:lstStyle/>
          <a:p>
            <a:pPr algn="r" eaLnBrk="1" hangingPunct="1">
              <a:defRPr/>
            </a:pPr>
            <a:endParaRPr lang="en-US" sz="1200" dirty="0">
              <a:latin typeface="+mn-lt"/>
            </a:endParaRPr>
          </a:p>
        </p:txBody>
      </p:sp>
      <p:sp>
        <p:nvSpPr>
          <p:cNvPr id="523267" name="Rectangle 3">
            <a:extLst>
              <a:ext uri="{FF2B5EF4-FFF2-40B4-BE49-F238E27FC236}">
                <a16:creationId xmlns:a16="http://schemas.microsoft.com/office/drawing/2014/main" id="{69E044EE-9172-47A5-9C5B-4AB0F81E5578}"/>
              </a:ext>
            </a:extLst>
          </p:cNvPr>
          <p:cNvSpPr>
            <a:spLocks noGrp="1" noChangeArrowheads="1"/>
          </p:cNvSpPr>
          <p:nvPr>
            <p:ph type="body" idx="1"/>
          </p:nvPr>
        </p:nvSpPr>
        <p:spPr>
          <a:xfrm>
            <a:off x="215900" y="1482725"/>
            <a:ext cx="8324850" cy="1989138"/>
          </a:xfrm>
        </p:spPr>
        <p:txBody>
          <a:bodyPr/>
          <a:lstStyle/>
          <a:p>
            <a:pPr algn="ctr">
              <a:spcBef>
                <a:spcPct val="10000"/>
              </a:spcBef>
              <a:buFontTx/>
              <a:buNone/>
            </a:pPr>
            <a:r>
              <a:rPr lang="en-US" altLang="en-US" sz="1800" dirty="0">
                <a:solidFill>
                  <a:srgbClr val="000000"/>
                </a:solidFill>
                <a:latin typeface="Arial" panose="020B0604020202020204" pitchFamily="34" charset="0"/>
                <a:cs typeface="Arial" panose="020B0604020202020204" pitchFamily="34" charset="0"/>
              </a:rPr>
              <a:t>For more information, contact: </a:t>
            </a:r>
          </a:p>
          <a:p>
            <a:pPr algn="ctr">
              <a:spcBef>
                <a:spcPct val="10000"/>
              </a:spcBef>
              <a:buFontTx/>
              <a:buNone/>
            </a:pPr>
            <a:endParaRPr lang="en-US" altLang="en-US" sz="1800" dirty="0">
              <a:solidFill>
                <a:srgbClr val="000000"/>
              </a:solidFill>
              <a:latin typeface="Arial" panose="020B0604020202020204" pitchFamily="34" charset="0"/>
              <a:cs typeface="Arial" panose="020B0604020202020204" pitchFamily="34" charset="0"/>
            </a:endParaRPr>
          </a:p>
          <a:p>
            <a:pPr algn="ctr">
              <a:spcBef>
                <a:spcPct val="10000"/>
              </a:spcBef>
              <a:buFontTx/>
              <a:buNone/>
            </a:pPr>
            <a:r>
              <a:rPr lang="en-US" altLang="en-US" sz="1800" b="1" dirty="0">
                <a:solidFill>
                  <a:srgbClr val="000000"/>
                </a:solidFill>
                <a:latin typeface="Arial" panose="020B0604020202020204" pitchFamily="34" charset="0"/>
                <a:cs typeface="Arial" panose="020B0604020202020204" pitchFamily="34" charset="0"/>
              </a:rPr>
              <a:t>VML/</a:t>
            </a:r>
            <a:r>
              <a:rPr lang="en-US" altLang="en-US" sz="1800" b="1" dirty="0" err="1">
                <a:solidFill>
                  <a:srgbClr val="000000"/>
                </a:solidFill>
                <a:latin typeface="Arial" panose="020B0604020202020204" pitchFamily="34" charset="0"/>
                <a:cs typeface="Arial" panose="020B0604020202020204" pitchFamily="34" charset="0"/>
              </a:rPr>
              <a:t>VACo</a:t>
            </a:r>
            <a:r>
              <a:rPr lang="en-US" altLang="en-US" sz="1800" b="1" dirty="0">
                <a:solidFill>
                  <a:srgbClr val="000000"/>
                </a:solidFill>
                <a:latin typeface="Arial" panose="020B0604020202020204" pitchFamily="34" charset="0"/>
                <a:cs typeface="Arial" panose="020B0604020202020204" pitchFamily="34" charset="0"/>
              </a:rPr>
              <a:t> Finance</a:t>
            </a:r>
          </a:p>
          <a:p>
            <a:pPr algn="ctr">
              <a:spcBef>
                <a:spcPct val="10000"/>
              </a:spcBef>
              <a:buFontTx/>
              <a:buNone/>
            </a:pPr>
            <a:r>
              <a:rPr lang="en-US" altLang="en-US" sz="1800" dirty="0">
                <a:solidFill>
                  <a:srgbClr val="000000"/>
                </a:solidFill>
                <a:latin typeface="Arial" panose="020B0604020202020204" pitchFamily="34" charset="0"/>
                <a:cs typeface="Arial" panose="020B0604020202020204" pitchFamily="34" charset="0"/>
              </a:rPr>
              <a:t>valocalfinance.org</a:t>
            </a:r>
          </a:p>
          <a:p>
            <a:pPr algn="ctr">
              <a:spcBef>
                <a:spcPct val="10000"/>
              </a:spcBef>
              <a:buFont typeface="Wingdings" panose="05000000000000000000" pitchFamily="2" charset="2"/>
              <a:buNone/>
            </a:pPr>
            <a:r>
              <a:rPr lang="en-US" altLang="en-US" sz="1800" dirty="0">
                <a:solidFill>
                  <a:srgbClr val="000000"/>
                </a:solidFill>
                <a:latin typeface="Arial" panose="020B0604020202020204" pitchFamily="34" charset="0"/>
                <a:cs typeface="Arial" panose="020B0604020202020204" pitchFamily="34" charset="0"/>
              </a:rPr>
              <a:t>804-648-0635</a:t>
            </a:r>
          </a:p>
        </p:txBody>
      </p:sp>
      <p:sp>
        <p:nvSpPr>
          <p:cNvPr id="50181" name="TextBox 4">
            <a:extLst>
              <a:ext uri="{FF2B5EF4-FFF2-40B4-BE49-F238E27FC236}">
                <a16:creationId xmlns:a16="http://schemas.microsoft.com/office/drawing/2014/main" id="{0F78D1FA-152A-4599-8F49-FDDC1E23BA73}"/>
              </a:ext>
            </a:extLst>
          </p:cNvPr>
          <p:cNvSpPr txBox="1">
            <a:spLocks noChangeArrowheads="1"/>
          </p:cNvSpPr>
          <p:nvPr/>
        </p:nvSpPr>
        <p:spPr bwMode="auto">
          <a:xfrm>
            <a:off x="1315535" y="3673712"/>
            <a:ext cx="5700727" cy="587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1649413" indent="-285750">
              <a:defRPr sz="2400">
                <a:solidFill>
                  <a:schemeClr val="tx1"/>
                </a:solidFill>
                <a:latin typeface="Times New Roman" panose="02020603050405020304" pitchFamily="18" charset="0"/>
              </a:defRPr>
            </a:lvl5pPr>
            <a:lvl6pPr marL="2106613" indent="-285750" eaLnBrk="0" fontAlgn="base" hangingPunct="0">
              <a:spcBef>
                <a:spcPct val="0"/>
              </a:spcBef>
              <a:spcAft>
                <a:spcPct val="0"/>
              </a:spcAft>
              <a:defRPr sz="2400">
                <a:solidFill>
                  <a:schemeClr val="tx1"/>
                </a:solidFill>
                <a:latin typeface="Times New Roman" panose="02020603050405020304" pitchFamily="18" charset="0"/>
              </a:defRPr>
            </a:lvl6pPr>
            <a:lvl7pPr marL="2563813" indent="-285750" eaLnBrk="0" fontAlgn="base" hangingPunct="0">
              <a:spcBef>
                <a:spcPct val="0"/>
              </a:spcBef>
              <a:spcAft>
                <a:spcPct val="0"/>
              </a:spcAft>
              <a:defRPr sz="2400">
                <a:solidFill>
                  <a:schemeClr val="tx1"/>
                </a:solidFill>
                <a:latin typeface="Times New Roman" panose="02020603050405020304" pitchFamily="18" charset="0"/>
              </a:defRPr>
            </a:lvl7pPr>
            <a:lvl8pPr marL="3021013" indent="-285750" eaLnBrk="0" fontAlgn="base" hangingPunct="0">
              <a:spcBef>
                <a:spcPct val="0"/>
              </a:spcBef>
              <a:spcAft>
                <a:spcPct val="0"/>
              </a:spcAft>
              <a:defRPr sz="2400">
                <a:solidFill>
                  <a:schemeClr val="tx1"/>
                </a:solidFill>
                <a:latin typeface="Times New Roman" panose="02020603050405020304" pitchFamily="18" charset="0"/>
              </a:defRPr>
            </a:lvl8pPr>
            <a:lvl9pPr marL="3478213" indent="-285750" eaLnBrk="0" fontAlgn="base" hangingPunct="0">
              <a:spcBef>
                <a:spcPct val="0"/>
              </a:spcBef>
              <a:spcAft>
                <a:spcPct val="0"/>
              </a:spcAft>
              <a:defRPr sz="2400">
                <a:solidFill>
                  <a:schemeClr val="tx1"/>
                </a:solidFill>
                <a:latin typeface="Times New Roman" panose="02020603050405020304" pitchFamily="18" charset="0"/>
              </a:defRPr>
            </a:lvl9pPr>
          </a:lstStyle>
          <a:p>
            <a:pPr lvl="4" algn="ctr" eaLnBrk="1" hangingPunct="1">
              <a:buClr>
                <a:schemeClr val="tx1"/>
              </a:buClr>
              <a:buFont typeface="Wingdings" panose="05000000000000000000" pitchFamily="2" charset="2"/>
              <a:buNone/>
            </a:pPr>
            <a:r>
              <a:rPr lang="en-US" altLang="en-US" sz="1400" dirty="0">
                <a:solidFill>
                  <a:srgbClr val="000000"/>
                </a:solidFill>
                <a:latin typeface="Arial" panose="020B0604020202020204" pitchFamily="34" charset="0"/>
              </a:rPr>
              <a:t>Beau Blevins | Director, Business Development</a:t>
            </a:r>
            <a:endParaRPr lang="en-US" altLang="en-US" sz="1600" u="sng" dirty="0">
              <a:latin typeface="Arial" panose="020B0604020202020204" pitchFamily="34" charset="0"/>
            </a:endParaRPr>
          </a:p>
          <a:p>
            <a:pPr lvl="4" eaLnBrk="1" hangingPunct="1">
              <a:lnSpc>
                <a:spcPct val="80000"/>
              </a:lnSpc>
              <a:spcBef>
                <a:spcPct val="50000"/>
              </a:spcBef>
              <a:buClr>
                <a:schemeClr val="tx1"/>
              </a:buClr>
              <a:buFont typeface="Wingdings" panose="05000000000000000000" pitchFamily="2" charset="2"/>
              <a:buNone/>
            </a:pPr>
            <a:r>
              <a:rPr lang="en-US" altLang="en-US" sz="1400" dirty="0">
                <a:solidFill>
                  <a:srgbClr val="0070C0"/>
                </a:solidFill>
                <a:latin typeface="Arial" panose="020B0604020202020204" pitchFamily="34" charset="0"/>
              </a:rPr>
              <a:t>		    </a:t>
            </a:r>
            <a:r>
              <a:rPr lang="en-US" altLang="en-US" sz="1400" dirty="0">
                <a:solidFill>
                  <a:srgbClr val="0070C0"/>
                </a:solidFill>
                <a:latin typeface="Arial" panose="020B0604020202020204" pitchFamily="34" charset="0"/>
                <a:hlinkClick r:id="rId3">
                  <a:extLst>
                    <a:ext uri="{A12FA001-AC4F-418D-AE19-62706E023703}">
                      <ahyp:hlinkClr xmlns:ahyp="http://schemas.microsoft.com/office/drawing/2018/hyperlinkcolor" val="tx"/>
                    </a:ext>
                  </a:extLst>
                </a:hlinkClick>
              </a:rPr>
              <a:t>bblevins@valocalfinance.org</a:t>
            </a:r>
            <a:endParaRPr lang="en-US" altLang="en-US" sz="1400" dirty="0">
              <a:solidFill>
                <a:srgbClr val="0070C0"/>
              </a:solidFill>
              <a:latin typeface="Arial" panose="020B0604020202020204" pitchFamily="34" charset="0"/>
            </a:endParaRPr>
          </a:p>
        </p:txBody>
      </p:sp>
      <p:sp>
        <p:nvSpPr>
          <p:cNvPr id="50182" name="Slide Number Placeholder 6">
            <a:extLst>
              <a:ext uri="{FF2B5EF4-FFF2-40B4-BE49-F238E27FC236}">
                <a16:creationId xmlns:a16="http://schemas.microsoft.com/office/drawing/2014/main" id="{86D708DE-F363-4290-BD0C-B81B0C197EF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1800">
              <a:solidFill>
                <a:srgbClr val="FFFFFF"/>
              </a:solidFill>
            </a:endParaRPr>
          </a:p>
        </p:txBody>
      </p:sp>
      <p:sp>
        <p:nvSpPr>
          <p:cNvPr id="50184" name="TextBox 5">
            <a:extLst>
              <a:ext uri="{FF2B5EF4-FFF2-40B4-BE49-F238E27FC236}">
                <a16:creationId xmlns:a16="http://schemas.microsoft.com/office/drawing/2014/main" id="{85B01CE7-AD86-4229-AB21-6F19A98F7ECC}"/>
              </a:ext>
            </a:extLst>
          </p:cNvPr>
          <p:cNvSpPr txBox="1">
            <a:spLocks noChangeArrowheads="1"/>
          </p:cNvSpPr>
          <p:nvPr/>
        </p:nvSpPr>
        <p:spPr bwMode="auto">
          <a:xfrm>
            <a:off x="6807200" y="6357938"/>
            <a:ext cx="23368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100">
                <a:solidFill>
                  <a:srgbClr val="0B5394"/>
                </a:solidFill>
                <a:latin typeface="Arial" panose="020B0604020202020204" pitchFamily="34" charset="0"/>
                <a:cs typeface="Arial" panose="020B0604020202020204" pitchFamily="34" charset="0"/>
              </a:rPr>
              <a:t>VML/VACo Finance         </a:t>
            </a:r>
            <a:fld id="{9326DFE8-A062-4471-9F8A-FF38969A4390}" type="slidenum">
              <a:rPr lang="en-US" altLang="en-US" sz="1100">
                <a:solidFill>
                  <a:srgbClr val="0B5394"/>
                </a:solidFill>
                <a:latin typeface="Arial" panose="020B0604020202020204" pitchFamily="34" charset="0"/>
                <a:cs typeface="Arial" panose="020B0604020202020204" pitchFamily="34" charset="0"/>
              </a:rPr>
              <a:pPr/>
              <a:t>11</a:t>
            </a:fld>
            <a:endParaRPr lang="en-US" altLang="en-US" sz="1100">
              <a:solidFill>
                <a:srgbClr val="0B5394"/>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23267"/>
                                        </p:tgtEl>
                                        <p:attrNameLst>
                                          <p:attrName>style.visibility</p:attrName>
                                        </p:attrNameLst>
                                      </p:cBhvr>
                                      <p:to>
                                        <p:strVal val="visible"/>
                                      </p:to>
                                    </p:set>
                                  </p:childTnLst>
                                  <p:subTnLst>
                                    <p:animClr clrSpc="rgb" dir="cw">
                                      <p:cBhvr override="childStyle">
                                        <p:cTn dur="1" fill="hold" display="0" masterRel="nextClick" afterEffect="1"/>
                                        <p:tgtEl>
                                          <p:spTgt spid="523267"/>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26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392D1D2-6DCC-4B67-93BD-4BB6FD8E9015}"/>
              </a:ext>
            </a:extLst>
          </p:cNvPr>
          <p:cNvSpPr>
            <a:spLocks noGrp="1" noChangeArrowheads="1"/>
          </p:cNvSpPr>
          <p:nvPr>
            <p:ph type="title"/>
          </p:nvPr>
        </p:nvSpPr>
        <p:spPr>
          <a:xfrm>
            <a:off x="682625" y="550863"/>
            <a:ext cx="7226300" cy="696912"/>
          </a:xfrm>
        </p:spPr>
        <p:txBody>
          <a:bodyPr>
            <a:normAutofit fontScale="90000"/>
          </a:bodyPr>
          <a:lstStyle/>
          <a:p>
            <a:pPr eaLnBrk="1" fontAlgn="auto" hangingPunct="1">
              <a:spcAft>
                <a:spcPts val="0"/>
              </a:spcAft>
              <a:defRPr/>
            </a:pPr>
            <a:br>
              <a:rPr lang="en-US" dirty="0"/>
            </a:br>
            <a:r>
              <a:rPr lang="en-US" sz="3200" dirty="0">
                <a:solidFill>
                  <a:schemeClr val="tx1"/>
                </a:solidFill>
                <a:latin typeface="Franklin Gothic Medium" pitchFamily="34" charset="0"/>
              </a:rPr>
              <a:t> </a:t>
            </a:r>
            <a:r>
              <a:rPr lang="en-US" sz="2700" b="1" dirty="0">
                <a:solidFill>
                  <a:srgbClr val="000000"/>
                </a:solidFill>
                <a:latin typeface="Franklin Gothic Medium" pitchFamily="34" charset="0"/>
              </a:rPr>
              <a:t>About VML/VACo Finance</a:t>
            </a:r>
          </a:p>
        </p:txBody>
      </p:sp>
      <p:sp>
        <p:nvSpPr>
          <p:cNvPr id="281603" name="Rectangle 3">
            <a:extLst>
              <a:ext uri="{FF2B5EF4-FFF2-40B4-BE49-F238E27FC236}">
                <a16:creationId xmlns:a16="http://schemas.microsoft.com/office/drawing/2014/main" id="{30BC9460-F120-4C31-8106-29877AE64DB4}"/>
              </a:ext>
            </a:extLst>
          </p:cNvPr>
          <p:cNvSpPr>
            <a:spLocks noGrp="1" noChangeArrowheads="1"/>
          </p:cNvSpPr>
          <p:nvPr>
            <p:ph sz="half" idx="1"/>
          </p:nvPr>
        </p:nvSpPr>
        <p:spPr>
          <a:xfrm>
            <a:off x="693738" y="1693863"/>
            <a:ext cx="7956550" cy="4229100"/>
          </a:xfrm>
        </p:spPr>
        <p:txBody>
          <a:bodyPr>
            <a:normAutofit fontScale="70000" lnSpcReduction="20000"/>
          </a:bodyPr>
          <a:lstStyle/>
          <a:p>
            <a:pPr marL="457200" indent="-457200">
              <a:lnSpc>
                <a:spcPct val="120000"/>
              </a:lnSpc>
              <a:spcBef>
                <a:spcPts val="1800"/>
              </a:spcBef>
              <a:buClr>
                <a:schemeClr val="tx1"/>
              </a:buClr>
              <a:buFont typeface="Wingdings" pitchFamily="2" charset="2"/>
              <a:buChar char="§"/>
              <a:defRPr/>
            </a:pPr>
            <a:r>
              <a:rPr lang="en-US" sz="2300" dirty="0">
                <a:solidFill>
                  <a:srgbClr val="000000"/>
                </a:solidFill>
                <a:latin typeface="Arial" pitchFamily="34" charset="0"/>
                <a:cs typeface="Arial" pitchFamily="34" charset="0"/>
              </a:rPr>
              <a:t>Established by the Virginia Municipal League and Virginia Association of Counties in 2003 as a non-profit corporation. </a:t>
            </a:r>
          </a:p>
          <a:p>
            <a:pPr marL="457200" indent="-457200">
              <a:lnSpc>
                <a:spcPct val="120000"/>
              </a:lnSpc>
              <a:spcBef>
                <a:spcPts val="1800"/>
              </a:spcBef>
              <a:buClr>
                <a:schemeClr val="tx1"/>
              </a:buClr>
              <a:buFont typeface="Wingdings" pitchFamily="2" charset="2"/>
              <a:buChar char="§"/>
              <a:defRPr/>
            </a:pPr>
            <a:r>
              <a:rPr lang="en-US" sz="2300" i="1" dirty="0">
                <a:solidFill>
                  <a:srgbClr val="000000"/>
                </a:solidFill>
                <a:latin typeface="Arial" pitchFamily="34" charset="0"/>
                <a:cs typeface="Arial" pitchFamily="34" charset="0"/>
              </a:rPr>
              <a:t>Mission:  </a:t>
            </a:r>
            <a:r>
              <a:rPr lang="en-US" sz="2300" dirty="0">
                <a:solidFill>
                  <a:srgbClr val="000000"/>
                </a:solidFill>
                <a:latin typeface="Arial" pitchFamily="34" charset="0"/>
                <a:cs typeface="Arial" pitchFamily="34" charset="0"/>
              </a:rPr>
              <a:t>Serve local governments by using pooling and our large scale to provide professional financial services at </a:t>
            </a:r>
            <a:r>
              <a:rPr lang="en-US" sz="2300">
                <a:solidFill>
                  <a:srgbClr val="000000"/>
                </a:solidFill>
                <a:latin typeface="Arial" pitchFamily="34" charset="0"/>
                <a:cs typeface="Arial" pitchFamily="34" charset="0"/>
              </a:rPr>
              <a:t>lower cost.</a:t>
            </a:r>
            <a:endParaRPr lang="en-US" sz="2300" i="1" dirty="0">
              <a:solidFill>
                <a:srgbClr val="000000"/>
              </a:solidFill>
              <a:latin typeface="Arial" pitchFamily="34" charset="0"/>
              <a:cs typeface="Arial" pitchFamily="34" charset="0"/>
            </a:endParaRPr>
          </a:p>
          <a:p>
            <a:pPr marL="457200" indent="-457200">
              <a:lnSpc>
                <a:spcPct val="120000"/>
              </a:lnSpc>
              <a:spcBef>
                <a:spcPts val="2400"/>
              </a:spcBef>
              <a:buClr>
                <a:schemeClr val="tx1"/>
              </a:buClr>
              <a:buFont typeface="Wingdings" pitchFamily="2" charset="2"/>
              <a:buChar char="§"/>
              <a:defRPr/>
            </a:pPr>
            <a:r>
              <a:rPr lang="en-US" sz="2300" dirty="0">
                <a:solidFill>
                  <a:srgbClr val="000000"/>
                </a:solidFill>
                <a:latin typeface="Arial" pitchFamily="34" charset="0"/>
                <a:cs typeface="Arial" pitchFamily="34" charset="0"/>
              </a:rPr>
              <a:t>Services offered in four key areas:  </a:t>
            </a:r>
          </a:p>
          <a:p>
            <a:pPr marL="1493838" lvl="2" indent="-292100">
              <a:lnSpc>
                <a:spcPct val="120000"/>
              </a:lnSpc>
              <a:spcBef>
                <a:spcPts val="1200"/>
              </a:spcBef>
              <a:buClr>
                <a:schemeClr val="tx1"/>
              </a:buClr>
              <a:buFont typeface="Wingdings" pitchFamily="2" charset="2"/>
              <a:buChar char="q"/>
              <a:tabLst>
                <a:tab pos="3889375" algn="l"/>
              </a:tabLst>
              <a:defRPr/>
            </a:pPr>
            <a:r>
              <a:rPr lang="en-US" sz="2000" b="1" dirty="0">
                <a:solidFill>
                  <a:srgbClr val="000000"/>
                </a:solidFill>
                <a:latin typeface="Arial" pitchFamily="34" charset="0"/>
                <a:cs typeface="Arial" pitchFamily="34" charset="0"/>
              </a:rPr>
              <a:t>Governmental financing: 	</a:t>
            </a:r>
            <a:r>
              <a:rPr lang="en-US" sz="2000" dirty="0">
                <a:solidFill>
                  <a:srgbClr val="000000"/>
                </a:solidFill>
                <a:latin typeface="Arial" pitchFamily="34" charset="0"/>
                <a:cs typeface="Arial" pitchFamily="34" charset="0"/>
              </a:rPr>
              <a:t>&gt; $1.1 billion</a:t>
            </a:r>
          </a:p>
          <a:p>
            <a:pPr marL="1493838" lvl="2" indent="-292100">
              <a:lnSpc>
                <a:spcPct val="120000"/>
              </a:lnSpc>
              <a:spcBef>
                <a:spcPts val="1200"/>
              </a:spcBef>
              <a:buClr>
                <a:schemeClr val="tx1"/>
              </a:buClr>
              <a:buFont typeface="Wingdings" pitchFamily="2" charset="2"/>
              <a:buChar char="q"/>
              <a:tabLst>
                <a:tab pos="3889375" algn="l"/>
              </a:tabLst>
              <a:defRPr/>
            </a:pPr>
            <a:r>
              <a:rPr lang="en-US" sz="2000" b="1" dirty="0">
                <a:solidFill>
                  <a:srgbClr val="000000"/>
                </a:solidFill>
                <a:latin typeface="Arial" pitchFamily="34" charset="0"/>
                <a:cs typeface="Arial" pitchFamily="34" charset="0"/>
              </a:rPr>
              <a:t>Investment management:</a:t>
            </a:r>
            <a:r>
              <a:rPr lang="en-US" sz="2000" dirty="0">
                <a:solidFill>
                  <a:srgbClr val="000000"/>
                </a:solidFill>
                <a:latin typeface="Arial" pitchFamily="34" charset="0"/>
                <a:cs typeface="Arial" pitchFamily="34" charset="0"/>
              </a:rPr>
              <a:t> 	&gt; $3.5 billion</a:t>
            </a:r>
          </a:p>
          <a:p>
            <a:pPr marL="1493838" lvl="2" indent="-292100">
              <a:lnSpc>
                <a:spcPct val="120000"/>
              </a:lnSpc>
              <a:spcBef>
                <a:spcPts val="1200"/>
              </a:spcBef>
              <a:buClr>
                <a:schemeClr val="tx1"/>
              </a:buClr>
              <a:buFont typeface="Wingdings" pitchFamily="2" charset="2"/>
              <a:buChar char="q"/>
              <a:defRPr/>
            </a:pPr>
            <a:r>
              <a:rPr lang="en-US" sz="2000" b="1" dirty="0">
                <a:solidFill>
                  <a:srgbClr val="000000"/>
                </a:solidFill>
                <a:latin typeface="Arial" pitchFamily="34" charset="0"/>
                <a:cs typeface="Arial" pitchFamily="34" charset="0"/>
              </a:rPr>
              <a:t>Municipal Advisory: </a:t>
            </a:r>
            <a:r>
              <a:rPr lang="en-US" sz="2000" dirty="0">
                <a:solidFill>
                  <a:srgbClr val="000000"/>
                </a:solidFill>
                <a:latin typeface="Arial" pitchFamily="34" charset="0"/>
                <a:cs typeface="Arial" pitchFamily="34" charset="0"/>
              </a:rPr>
              <a:t>Registered Municipal Advisor, Municipal Securities Rulemaking Board &amp; S.E.C.</a:t>
            </a:r>
          </a:p>
          <a:p>
            <a:pPr marL="1493838" lvl="2" indent="-292100">
              <a:lnSpc>
                <a:spcPct val="120000"/>
              </a:lnSpc>
              <a:spcBef>
                <a:spcPts val="1200"/>
              </a:spcBef>
              <a:buClr>
                <a:schemeClr val="tx1"/>
              </a:buClr>
              <a:buFont typeface="Wingdings" pitchFamily="2" charset="2"/>
              <a:buChar char="q"/>
              <a:defRPr/>
            </a:pPr>
            <a:r>
              <a:rPr lang="en-US" sz="2000" b="1" dirty="0">
                <a:solidFill>
                  <a:srgbClr val="000000"/>
                </a:solidFill>
                <a:latin typeface="Arial" pitchFamily="34" charset="0"/>
                <a:cs typeface="Arial" pitchFamily="34" charset="0"/>
              </a:rPr>
              <a:t>Accounting Services</a:t>
            </a:r>
          </a:p>
          <a:p>
            <a:pPr marL="457200" indent="-457200">
              <a:lnSpc>
                <a:spcPct val="120000"/>
              </a:lnSpc>
              <a:spcBef>
                <a:spcPts val="2400"/>
              </a:spcBef>
              <a:buClr>
                <a:schemeClr val="tx1"/>
              </a:buClr>
              <a:buFont typeface="Wingdings" pitchFamily="2" charset="2"/>
              <a:buChar char="§"/>
              <a:defRPr/>
            </a:pPr>
            <a:r>
              <a:rPr lang="en-US" sz="2300" i="1" dirty="0">
                <a:solidFill>
                  <a:srgbClr val="000000"/>
                </a:solidFill>
                <a:latin typeface="Arial" pitchFamily="34" charset="0"/>
                <a:cs typeface="Arial" pitchFamily="34" charset="0"/>
              </a:rPr>
              <a:t>Administrator</a:t>
            </a:r>
            <a:r>
              <a:rPr lang="en-US" sz="2300" dirty="0">
                <a:solidFill>
                  <a:srgbClr val="000000"/>
                </a:solidFill>
                <a:latin typeface="Arial" pitchFamily="34" charset="0"/>
                <a:cs typeface="Arial" pitchFamily="34" charset="0"/>
              </a:rPr>
              <a:t>, Virginia Government Finance Officers’ Association</a:t>
            </a:r>
            <a:endParaRPr lang="en-US" sz="2600" dirty="0">
              <a:solidFill>
                <a:srgbClr val="000000"/>
              </a:solidFill>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640080" lvl="1" indent="-274320" eaLnBrk="1" fontAlgn="auto" hangingPunct="1">
              <a:spcAft>
                <a:spcPts val="0"/>
              </a:spcAft>
              <a:buFont typeface="Wingdings 2"/>
              <a:buChar char=""/>
              <a:defRPr/>
            </a:pPr>
            <a:endParaRPr lang="en-US" dirty="0">
              <a:latin typeface="Arial" pitchFamily="34" charset="0"/>
              <a:cs typeface="Arial" pitchFamily="34" charset="0"/>
            </a:endParaRPr>
          </a:p>
          <a:p>
            <a:pPr marL="1314450" lvl="2" indent="-457200" eaLnBrk="1" fontAlgn="auto" hangingPunct="1">
              <a:spcAft>
                <a:spcPts val="0"/>
              </a:spcAft>
              <a:buFont typeface="Wingdings" pitchFamily="2" charset="2"/>
              <a:buNone/>
              <a:defRPr/>
            </a:pPr>
            <a:endParaRPr lang="en-US" sz="1000" dirty="0"/>
          </a:p>
          <a:p>
            <a:pPr marL="1314450" lvl="2" indent="-457200" algn="r" eaLnBrk="1" fontAlgn="auto" hangingPunct="1">
              <a:spcAft>
                <a:spcPts val="0"/>
              </a:spcAft>
              <a:buFont typeface="Wingdings" pitchFamily="2" charset="2"/>
              <a:buNone/>
              <a:defRPr/>
            </a:pPr>
            <a:endParaRPr lang="en-US" sz="1600" dirty="0"/>
          </a:p>
        </p:txBody>
      </p:sp>
      <p:sp>
        <p:nvSpPr>
          <p:cNvPr id="29700" name="TextBox 5">
            <a:extLst>
              <a:ext uri="{FF2B5EF4-FFF2-40B4-BE49-F238E27FC236}">
                <a16:creationId xmlns:a16="http://schemas.microsoft.com/office/drawing/2014/main" id="{FC7E6AF0-1B91-4AFD-B9CB-86ABE6F9F53A}"/>
              </a:ext>
            </a:extLst>
          </p:cNvPr>
          <p:cNvSpPr txBox="1">
            <a:spLocks noChangeArrowheads="1"/>
          </p:cNvSpPr>
          <p:nvPr/>
        </p:nvSpPr>
        <p:spPr bwMode="auto">
          <a:xfrm>
            <a:off x="6807200" y="6357938"/>
            <a:ext cx="19462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100">
                <a:latin typeface="Arial" panose="020B0604020202020204" pitchFamily="34" charset="0"/>
                <a:cs typeface="Arial" panose="020B0604020202020204" pitchFamily="34" charset="0"/>
              </a:rPr>
              <a:t>VML/VACo Finance          </a:t>
            </a:r>
            <a:fld id="{4AE6C101-0D86-4D24-A549-0218AB74E436}" type="slidenum">
              <a:rPr lang="en-US" altLang="en-US" sz="1100">
                <a:latin typeface="Arial" panose="020B0604020202020204" pitchFamily="34" charset="0"/>
                <a:cs typeface="Arial" panose="020B0604020202020204" pitchFamily="34" charset="0"/>
              </a:rPr>
              <a:pPr/>
              <a:t>2</a:t>
            </a:fld>
            <a:endParaRPr lang="en-US" altLang="en-US" sz="110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5E2A653-F985-4379-B7CD-124580101E0E}"/>
              </a:ext>
            </a:extLst>
          </p:cNvPr>
          <p:cNvSpPr>
            <a:spLocks noGrp="1" noChangeArrowheads="1"/>
          </p:cNvSpPr>
          <p:nvPr>
            <p:ph type="title"/>
          </p:nvPr>
        </p:nvSpPr>
        <p:spPr>
          <a:xfrm>
            <a:off x="457200" y="1074738"/>
            <a:ext cx="7543800" cy="811212"/>
          </a:xfrm>
        </p:spPr>
        <p:txBody>
          <a:bodyPr/>
          <a:lstStyle/>
          <a:p>
            <a:pPr eaLnBrk="1" hangingPunct="1"/>
            <a:br>
              <a:rPr lang="en-US" altLang="en-US" sz="2500" dirty="0">
                <a:latin typeface="Franklin Gothic Medium" panose="020B0603020102020204" pitchFamily="34" charset="0"/>
              </a:rPr>
            </a:br>
            <a:br>
              <a:rPr lang="en-US" altLang="en-US" sz="2500" dirty="0">
                <a:latin typeface="Franklin Gothic Medium" panose="020B0603020102020204" pitchFamily="34" charset="0"/>
              </a:rPr>
            </a:br>
            <a:r>
              <a:rPr lang="en-US" altLang="en-US" sz="2400" b="1" dirty="0">
                <a:solidFill>
                  <a:srgbClr val="000000"/>
                </a:solidFill>
                <a:latin typeface="Franklin Gothic Medium" panose="020B0603020102020204" pitchFamily="34" charset="0"/>
              </a:rPr>
              <a:t>VML/</a:t>
            </a:r>
            <a:r>
              <a:rPr lang="en-US" altLang="en-US" sz="2400" b="1" dirty="0" err="1">
                <a:solidFill>
                  <a:srgbClr val="000000"/>
                </a:solidFill>
                <a:latin typeface="Franklin Gothic Medium" panose="020B0603020102020204" pitchFamily="34" charset="0"/>
              </a:rPr>
              <a:t>VACo</a:t>
            </a:r>
            <a:r>
              <a:rPr lang="en-US" altLang="en-US" sz="2400" b="1" dirty="0">
                <a:solidFill>
                  <a:srgbClr val="000000"/>
                </a:solidFill>
                <a:latin typeface="Franklin Gothic Medium" panose="020B0603020102020204" pitchFamily="34" charset="0"/>
              </a:rPr>
              <a:t> Finance is Virginia </a:t>
            </a:r>
            <a:r>
              <a:rPr lang="en-US" altLang="en-US" sz="2400" b="1">
                <a:solidFill>
                  <a:srgbClr val="000000"/>
                </a:solidFill>
                <a:latin typeface="Franklin Gothic Medium" panose="020B0603020102020204" pitchFamily="34" charset="0"/>
              </a:rPr>
              <a:t>Local Governments’ </a:t>
            </a:r>
            <a:br>
              <a:rPr lang="en-US" altLang="en-US" sz="2400" b="1" dirty="0">
                <a:solidFill>
                  <a:srgbClr val="000000"/>
                </a:solidFill>
                <a:latin typeface="Franklin Gothic Medium" panose="020B0603020102020204" pitchFamily="34" charset="0"/>
              </a:rPr>
            </a:br>
            <a:r>
              <a:rPr lang="en-US" altLang="en-US" sz="2400" b="1" dirty="0">
                <a:solidFill>
                  <a:srgbClr val="000000"/>
                </a:solidFill>
                <a:latin typeface="Franklin Gothic Medium" panose="020B0603020102020204" pitchFamily="34" charset="0"/>
              </a:rPr>
              <a:t>Most Widely Used Financial Services Program</a:t>
            </a:r>
            <a:br>
              <a:rPr lang="en-US" altLang="en-US" sz="2400" b="1" dirty="0">
                <a:solidFill>
                  <a:srgbClr val="000000"/>
                </a:solidFill>
                <a:latin typeface="Franklin Gothic Medium" panose="020B0603020102020204" pitchFamily="34" charset="0"/>
              </a:rPr>
            </a:br>
            <a:br>
              <a:rPr lang="en-US" altLang="en-US" sz="2400" dirty="0">
                <a:solidFill>
                  <a:srgbClr val="000000"/>
                </a:solidFill>
                <a:latin typeface="Franklin Gothic Medium" panose="020B0603020102020204" pitchFamily="34" charset="0"/>
              </a:rPr>
            </a:br>
            <a:br>
              <a:rPr lang="en-US" altLang="en-US" sz="2500" dirty="0">
                <a:latin typeface="Franklin Gothic Medium" panose="020B0603020102020204" pitchFamily="34" charset="0"/>
              </a:rPr>
            </a:br>
            <a:br>
              <a:rPr lang="en-US" altLang="en-US" sz="2500" dirty="0">
                <a:latin typeface="Franklin Gothic Medium" panose="020B0603020102020204" pitchFamily="34" charset="0"/>
              </a:rPr>
            </a:br>
            <a:br>
              <a:rPr lang="en-US" altLang="en-US" sz="2500" dirty="0">
                <a:latin typeface="Franklin Gothic Medium" panose="020B0603020102020204" pitchFamily="34" charset="0"/>
              </a:rPr>
            </a:br>
            <a:endParaRPr lang="en-US" altLang="en-US" sz="2000" dirty="0">
              <a:latin typeface="Franklin Gothic Medium" panose="020B0603020102020204" pitchFamily="34" charset="0"/>
            </a:endParaRPr>
          </a:p>
        </p:txBody>
      </p:sp>
      <p:sp>
        <p:nvSpPr>
          <p:cNvPr id="30723" name="Slide Number Placeholder 5">
            <a:extLst>
              <a:ext uri="{FF2B5EF4-FFF2-40B4-BE49-F238E27FC236}">
                <a16:creationId xmlns:a16="http://schemas.microsoft.com/office/drawing/2014/main" id="{0FE3A5B6-3CBF-457C-9B70-76077FF469D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solidFill>
                  <a:srgbClr val="000000"/>
                </a:solidFill>
                <a:latin typeface="Arial" panose="020B0604020202020204" pitchFamily="34" charset="0"/>
              </a:rPr>
              <a:t> </a:t>
            </a:r>
            <a:fld id="{6F8C914B-074E-4068-B490-E331AB612BA8}" type="slidenum">
              <a:rPr lang="en-US" altLang="en-US" sz="1100">
                <a:solidFill>
                  <a:srgbClr val="000000"/>
                </a:solidFill>
                <a:latin typeface="Arial" panose="020B0604020202020204" pitchFamily="34" charset="0"/>
              </a:rPr>
              <a:pPr/>
              <a:t>3</a:t>
            </a:fld>
            <a:endParaRPr lang="en-US" altLang="en-US" sz="1100">
              <a:solidFill>
                <a:srgbClr val="000000"/>
              </a:solidFill>
              <a:latin typeface="Arial" panose="020B0604020202020204" pitchFamily="34" charset="0"/>
            </a:endParaRPr>
          </a:p>
        </p:txBody>
      </p:sp>
      <p:graphicFrame>
        <p:nvGraphicFramePr>
          <p:cNvPr id="8" name="Table 7">
            <a:extLst>
              <a:ext uri="{FF2B5EF4-FFF2-40B4-BE49-F238E27FC236}">
                <a16:creationId xmlns:a16="http://schemas.microsoft.com/office/drawing/2014/main" id="{BA77893E-B1EE-476D-AC6D-94FD023947AF}"/>
              </a:ext>
            </a:extLst>
          </p:cNvPr>
          <p:cNvGraphicFramePr>
            <a:graphicFrameLocks noGrp="1"/>
          </p:cNvGraphicFramePr>
          <p:nvPr/>
        </p:nvGraphicFramePr>
        <p:xfrm>
          <a:off x="-1800225" y="7067550"/>
          <a:ext cx="8853490" cy="3219440"/>
        </p:xfrm>
        <a:graphic>
          <a:graphicData uri="http://schemas.openxmlformats.org/drawingml/2006/table">
            <a:tbl>
              <a:tblPr/>
              <a:tblGrid>
                <a:gridCol w="1770698">
                  <a:extLst>
                    <a:ext uri="{9D8B030D-6E8A-4147-A177-3AD203B41FA5}">
                      <a16:colId xmlns:a16="http://schemas.microsoft.com/office/drawing/2014/main" val="20000"/>
                    </a:ext>
                  </a:extLst>
                </a:gridCol>
                <a:gridCol w="1770698">
                  <a:extLst>
                    <a:ext uri="{9D8B030D-6E8A-4147-A177-3AD203B41FA5}">
                      <a16:colId xmlns:a16="http://schemas.microsoft.com/office/drawing/2014/main" val="20001"/>
                    </a:ext>
                  </a:extLst>
                </a:gridCol>
                <a:gridCol w="1770698">
                  <a:extLst>
                    <a:ext uri="{9D8B030D-6E8A-4147-A177-3AD203B41FA5}">
                      <a16:colId xmlns:a16="http://schemas.microsoft.com/office/drawing/2014/main" val="20002"/>
                    </a:ext>
                  </a:extLst>
                </a:gridCol>
                <a:gridCol w="1770698">
                  <a:extLst>
                    <a:ext uri="{9D8B030D-6E8A-4147-A177-3AD203B41FA5}">
                      <a16:colId xmlns:a16="http://schemas.microsoft.com/office/drawing/2014/main" val="20003"/>
                    </a:ext>
                  </a:extLst>
                </a:gridCol>
                <a:gridCol w="1770698">
                  <a:extLst>
                    <a:ext uri="{9D8B030D-6E8A-4147-A177-3AD203B41FA5}">
                      <a16:colId xmlns:a16="http://schemas.microsoft.com/office/drawing/2014/main" val="20004"/>
                    </a:ext>
                  </a:extLst>
                </a:gridCol>
              </a:tblGrid>
              <a:tr h="80486">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0"/>
                  </a:ext>
                </a:extLst>
              </a:tr>
              <a:tr h="80486">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1"/>
                  </a:ext>
                </a:extLst>
              </a:tr>
              <a:tr h="80486">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2"/>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3"/>
                  </a:ext>
                </a:extLst>
              </a:tr>
              <a:tr h="80486">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4"/>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5"/>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6"/>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7"/>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8"/>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09"/>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0"/>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1"/>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2"/>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3"/>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4"/>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5"/>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6"/>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7"/>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8"/>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19"/>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0"/>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1"/>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2"/>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3"/>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4"/>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5"/>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6"/>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7"/>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8"/>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29"/>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0"/>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1"/>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2"/>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3"/>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4"/>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5"/>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6"/>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7"/>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8"/>
                  </a:ext>
                </a:extLst>
              </a:tr>
              <a:tr h="80486">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tc>
                  <a:txBody>
                    <a:bodyPr/>
                    <a:lstStyle/>
                    <a:p>
                      <a:pPr algn="ctr" fontAlgn="b"/>
                      <a:endParaRPr lang="en-US" sz="500" b="1" i="0" u="none" strike="noStrike" dirty="0">
                        <a:solidFill>
                          <a:srgbClr val="000000"/>
                        </a:solidFill>
                        <a:latin typeface="Arial"/>
                      </a:endParaRPr>
                    </a:p>
                  </a:txBody>
                  <a:tcPr marL="4273" marR="4273" marT="4274" marB="0" anchor="b">
                    <a:lnL>
                      <a:noFill/>
                    </a:lnL>
                    <a:lnR>
                      <a:noFill/>
                    </a:lnR>
                    <a:lnT>
                      <a:noFill/>
                    </a:lnT>
                    <a:lnB>
                      <a:noFill/>
                    </a:lnB>
                  </a:tcPr>
                </a:tc>
                <a:extLst>
                  <a:ext uri="{0D108BD9-81ED-4DB2-BD59-A6C34878D82A}">
                    <a16:rowId xmlns:a16="http://schemas.microsoft.com/office/drawing/2014/main" val="10039"/>
                  </a:ext>
                </a:extLst>
              </a:tr>
            </a:tbl>
          </a:graphicData>
        </a:graphic>
      </p:graphicFrame>
      <p:sp>
        <p:nvSpPr>
          <p:cNvPr id="31161" name="Rectangle 9">
            <a:extLst>
              <a:ext uri="{FF2B5EF4-FFF2-40B4-BE49-F238E27FC236}">
                <a16:creationId xmlns:a16="http://schemas.microsoft.com/office/drawing/2014/main" id="{110A11C5-16E0-4A4E-8BD5-5D75896C32F5}"/>
              </a:ext>
            </a:extLst>
          </p:cNvPr>
          <p:cNvSpPr>
            <a:spLocks noChangeArrowheads="1"/>
          </p:cNvSpPr>
          <p:nvPr/>
        </p:nvSpPr>
        <p:spPr bwMode="auto">
          <a:xfrm>
            <a:off x="6962775" y="6375400"/>
            <a:ext cx="18891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100">
                <a:solidFill>
                  <a:srgbClr val="0B5394"/>
                </a:solidFill>
                <a:latin typeface="Arial" panose="020B0604020202020204" pitchFamily="34" charset="0"/>
                <a:cs typeface="Arial" panose="020B0604020202020204" pitchFamily="34" charset="0"/>
              </a:rPr>
              <a:t>VML/VACo Finance          </a:t>
            </a:r>
            <a:fld id="{30606736-FEAC-4772-A89F-929846C43F68}" type="slidenum">
              <a:rPr lang="en-US" altLang="en-US" sz="1100">
                <a:solidFill>
                  <a:srgbClr val="0B5394"/>
                </a:solidFill>
                <a:latin typeface="Arial" panose="020B0604020202020204" pitchFamily="34" charset="0"/>
                <a:cs typeface="Arial" panose="020B0604020202020204" pitchFamily="34" charset="0"/>
              </a:rPr>
              <a:pPr/>
              <a:t>3</a:t>
            </a:fld>
            <a:endParaRPr lang="en-US" altLang="en-US" sz="1100">
              <a:solidFill>
                <a:srgbClr val="0B5394"/>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36666031"/>
              </p:ext>
            </p:extLst>
          </p:nvPr>
        </p:nvGraphicFramePr>
        <p:xfrm>
          <a:off x="311499" y="1527348"/>
          <a:ext cx="8540400" cy="4742784"/>
        </p:xfrm>
        <a:graphic>
          <a:graphicData uri="http://schemas.openxmlformats.org/drawingml/2006/table">
            <a:tbl>
              <a:tblPr/>
              <a:tblGrid>
                <a:gridCol w="1344676">
                  <a:extLst>
                    <a:ext uri="{9D8B030D-6E8A-4147-A177-3AD203B41FA5}">
                      <a16:colId xmlns:a16="http://schemas.microsoft.com/office/drawing/2014/main" val="20000"/>
                    </a:ext>
                  </a:extLst>
                </a:gridCol>
                <a:gridCol w="1374825">
                  <a:extLst>
                    <a:ext uri="{9D8B030D-6E8A-4147-A177-3AD203B41FA5}">
                      <a16:colId xmlns:a16="http://schemas.microsoft.com/office/drawing/2014/main" val="20001"/>
                    </a:ext>
                  </a:extLst>
                </a:gridCol>
                <a:gridCol w="1431105">
                  <a:extLst>
                    <a:ext uri="{9D8B030D-6E8A-4147-A177-3AD203B41FA5}">
                      <a16:colId xmlns:a16="http://schemas.microsoft.com/office/drawing/2014/main" val="20002"/>
                    </a:ext>
                  </a:extLst>
                </a:gridCol>
                <a:gridCol w="1439145">
                  <a:extLst>
                    <a:ext uri="{9D8B030D-6E8A-4147-A177-3AD203B41FA5}">
                      <a16:colId xmlns:a16="http://schemas.microsoft.com/office/drawing/2014/main" val="20003"/>
                    </a:ext>
                  </a:extLst>
                </a:gridCol>
                <a:gridCol w="1511504">
                  <a:extLst>
                    <a:ext uri="{9D8B030D-6E8A-4147-A177-3AD203B41FA5}">
                      <a16:colId xmlns:a16="http://schemas.microsoft.com/office/drawing/2014/main" val="20004"/>
                    </a:ext>
                  </a:extLst>
                </a:gridCol>
                <a:gridCol w="1439145">
                  <a:extLst>
                    <a:ext uri="{9D8B030D-6E8A-4147-A177-3AD203B41FA5}">
                      <a16:colId xmlns:a16="http://schemas.microsoft.com/office/drawing/2014/main" val="20005"/>
                    </a:ext>
                  </a:extLst>
                </a:gridCol>
              </a:tblGrid>
              <a:tr h="98808">
                <a:tc>
                  <a:txBody>
                    <a:bodyPr/>
                    <a:lstStyle/>
                    <a:p>
                      <a:pPr algn="ctr" fontAlgn="b"/>
                      <a:r>
                        <a:rPr lang="en-US" sz="600" b="0" i="0" u="none" strike="noStrike" dirty="0">
                          <a:solidFill>
                            <a:srgbClr val="000000"/>
                          </a:solidFill>
                          <a:effectLst/>
                          <a:latin typeface="Arial"/>
                        </a:rPr>
                        <a:t>Abingdon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Chase City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Glade Spring</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Loudoun Water</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Petersburg</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Southside PDC</a:t>
                      </a:r>
                    </a:p>
                  </a:txBody>
                  <a:tcPr marL="4505" marR="4505" marT="4505" marB="0" anchor="b">
                    <a:lnL>
                      <a:noFill/>
                    </a:lnL>
                    <a:lnR>
                      <a:noFill/>
                    </a:lnR>
                    <a:lnT>
                      <a:noFill/>
                    </a:lnT>
                    <a:lnB>
                      <a:noFill/>
                    </a:lnB>
                  </a:tcPr>
                </a:tc>
                <a:extLst>
                  <a:ext uri="{0D108BD9-81ED-4DB2-BD59-A6C34878D82A}">
                    <a16:rowId xmlns:a16="http://schemas.microsoft.com/office/drawing/2014/main" val="10000"/>
                  </a:ext>
                </a:extLst>
              </a:tr>
              <a:tr h="98808">
                <a:tc>
                  <a:txBody>
                    <a:bodyPr/>
                    <a:lstStyle/>
                    <a:p>
                      <a:pPr algn="ctr" fontAlgn="b"/>
                      <a:r>
                        <a:rPr lang="en-US" sz="600" b="0" i="0" u="none" strike="noStrike" dirty="0">
                          <a:solidFill>
                            <a:srgbClr val="000000"/>
                          </a:solidFill>
                          <a:effectLst/>
                          <a:latin typeface="Arial"/>
                        </a:rPr>
                        <a:t>Accomack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Chatham</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Glasgow</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Louisa</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Poquoson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Southwest Virginia Regional Jail</a:t>
                      </a:r>
                    </a:p>
                  </a:txBody>
                  <a:tcPr marL="4505" marR="4505" marT="4505" marB="0" anchor="b">
                    <a:lnL>
                      <a:noFill/>
                    </a:lnL>
                    <a:lnR>
                      <a:noFill/>
                    </a:lnR>
                    <a:lnT>
                      <a:noFill/>
                    </a:lnT>
                    <a:lnB>
                      <a:noFill/>
                    </a:lnB>
                  </a:tcPr>
                </a:tc>
                <a:extLst>
                  <a:ext uri="{0D108BD9-81ED-4DB2-BD59-A6C34878D82A}">
                    <a16:rowId xmlns:a16="http://schemas.microsoft.com/office/drawing/2014/main" val="10001"/>
                  </a:ext>
                </a:extLst>
              </a:tr>
              <a:tr h="98808">
                <a:tc>
                  <a:txBody>
                    <a:bodyPr/>
                    <a:lstStyle/>
                    <a:p>
                      <a:pPr algn="ctr" fontAlgn="b"/>
                      <a:r>
                        <a:rPr lang="en-US" sz="600" b="0" i="0" u="none" strike="noStrike" dirty="0">
                          <a:solidFill>
                            <a:srgbClr val="000000"/>
                          </a:solidFill>
                          <a:effectLst/>
                          <a:latin typeface="Arial"/>
                        </a:rPr>
                        <a:t>Accomack-Northampton PDC</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Chesapeake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Gloucester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Louisa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Portsmouth</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Spotsylvania County</a:t>
                      </a:r>
                    </a:p>
                  </a:txBody>
                  <a:tcPr marL="4505" marR="4505" marT="4505" marB="0" anchor="b">
                    <a:lnL>
                      <a:noFill/>
                    </a:lnL>
                    <a:lnR>
                      <a:noFill/>
                    </a:lnR>
                    <a:lnT>
                      <a:noFill/>
                    </a:lnT>
                    <a:lnB>
                      <a:noFill/>
                    </a:lnB>
                  </a:tcPr>
                </a:tc>
                <a:extLst>
                  <a:ext uri="{0D108BD9-81ED-4DB2-BD59-A6C34878D82A}">
                    <a16:rowId xmlns:a16="http://schemas.microsoft.com/office/drawing/2014/main" val="10002"/>
                  </a:ext>
                </a:extLst>
              </a:tr>
              <a:tr h="98808">
                <a:tc>
                  <a:txBody>
                    <a:bodyPr/>
                    <a:lstStyle/>
                    <a:p>
                      <a:pPr algn="ctr" fontAlgn="b"/>
                      <a:r>
                        <a:rPr lang="en-US" sz="600" b="0" i="0" u="none" strike="noStrike" dirty="0">
                          <a:solidFill>
                            <a:srgbClr val="000000"/>
                          </a:solidFill>
                          <a:effectLst/>
                          <a:latin typeface="Arial"/>
                        </a:rPr>
                        <a:t>Accomack-Northampton RHA</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Chesapeake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Goochland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Louisa County Water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Portsmouth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Spotsylvania County Public Schools</a:t>
                      </a:r>
                    </a:p>
                  </a:txBody>
                  <a:tcPr marL="4505" marR="4505" marT="4505" marB="0" anchor="b">
                    <a:lnL>
                      <a:noFill/>
                    </a:lnL>
                    <a:lnR>
                      <a:noFill/>
                    </a:lnR>
                    <a:lnT>
                      <a:noFill/>
                    </a:lnT>
                    <a:lnB>
                      <a:noFill/>
                    </a:lnB>
                  </a:tcPr>
                </a:tc>
                <a:extLst>
                  <a:ext uri="{0D108BD9-81ED-4DB2-BD59-A6C34878D82A}">
                    <a16:rowId xmlns:a16="http://schemas.microsoft.com/office/drawing/2014/main" val="10003"/>
                  </a:ext>
                </a:extLst>
              </a:tr>
              <a:tr h="98808">
                <a:tc>
                  <a:txBody>
                    <a:bodyPr/>
                    <a:lstStyle/>
                    <a:p>
                      <a:pPr algn="ctr" fontAlgn="b"/>
                      <a:r>
                        <a:rPr lang="en-US" sz="600" b="0" i="0" u="none" strike="noStrike" dirty="0">
                          <a:solidFill>
                            <a:srgbClr val="000000"/>
                          </a:solidFill>
                          <a:effectLst/>
                          <a:latin typeface="Arial"/>
                        </a:rPr>
                        <a:t>Albemarle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Chesterfield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Gordonsville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Lovettsville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Powhatan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Stafford County</a:t>
                      </a:r>
                    </a:p>
                  </a:txBody>
                  <a:tcPr marL="4505" marR="4505" marT="4505" marB="0" anchor="b">
                    <a:lnL>
                      <a:noFill/>
                    </a:lnL>
                    <a:lnR>
                      <a:noFill/>
                    </a:lnR>
                    <a:lnT>
                      <a:noFill/>
                    </a:lnT>
                    <a:lnB>
                      <a:noFill/>
                    </a:lnB>
                  </a:tcPr>
                </a:tc>
                <a:extLst>
                  <a:ext uri="{0D108BD9-81ED-4DB2-BD59-A6C34878D82A}">
                    <a16:rowId xmlns:a16="http://schemas.microsoft.com/office/drawing/2014/main" val="10004"/>
                  </a:ext>
                </a:extLst>
              </a:tr>
              <a:tr h="98808">
                <a:tc>
                  <a:txBody>
                    <a:bodyPr/>
                    <a:lstStyle/>
                    <a:p>
                      <a:pPr algn="ctr" fontAlgn="b"/>
                      <a:r>
                        <a:rPr lang="en-US" sz="600" b="0" i="0" u="none" strike="noStrike" dirty="0">
                          <a:solidFill>
                            <a:srgbClr val="000000"/>
                          </a:solidFill>
                          <a:effectLst/>
                          <a:latin typeface="Arial"/>
                        </a:rPr>
                        <a:t>Alexandria</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Chesterfield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Grayson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Lunenburg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Prince George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Stafford County Public Schools</a:t>
                      </a:r>
                    </a:p>
                  </a:txBody>
                  <a:tcPr marL="4505" marR="4505" marT="4505" marB="0" anchor="b">
                    <a:lnL>
                      <a:noFill/>
                    </a:lnL>
                    <a:lnR>
                      <a:noFill/>
                    </a:lnR>
                    <a:lnT>
                      <a:noFill/>
                    </a:lnT>
                    <a:lnB>
                      <a:noFill/>
                    </a:lnB>
                  </a:tcPr>
                </a:tc>
                <a:extLst>
                  <a:ext uri="{0D108BD9-81ED-4DB2-BD59-A6C34878D82A}">
                    <a16:rowId xmlns:a16="http://schemas.microsoft.com/office/drawing/2014/main" val="10005"/>
                  </a:ext>
                </a:extLst>
              </a:tr>
              <a:tr h="98808">
                <a:tc>
                  <a:txBody>
                    <a:bodyPr/>
                    <a:lstStyle/>
                    <a:p>
                      <a:pPr algn="ctr" fontAlgn="b"/>
                      <a:r>
                        <a:rPr lang="en-US" sz="600" b="0" i="0" u="none" strike="noStrike" dirty="0">
                          <a:solidFill>
                            <a:srgbClr val="000000"/>
                          </a:solidFill>
                          <a:effectLst/>
                          <a:latin typeface="Arial"/>
                        </a:rPr>
                        <a:t>Alexandria City Public Schools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Christiansburg</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Greene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Madison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Prince William Co. Service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Staunton</a:t>
                      </a:r>
                    </a:p>
                  </a:txBody>
                  <a:tcPr marL="4505" marR="4505" marT="4505" marB="0" anchor="b">
                    <a:lnL>
                      <a:noFill/>
                    </a:lnL>
                    <a:lnR>
                      <a:noFill/>
                    </a:lnR>
                    <a:lnT>
                      <a:noFill/>
                    </a:lnT>
                    <a:lnB>
                      <a:noFill/>
                    </a:lnB>
                  </a:tcPr>
                </a:tc>
                <a:extLst>
                  <a:ext uri="{0D108BD9-81ED-4DB2-BD59-A6C34878D82A}">
                    <a16:rowId xmlns:a16="http://schemas.microsoft.com/office/drawing/2014/main" val="10006"/>
                  </a:ext>
                </a:extLst>
              </a:tr>
              <a:tr h="98808">
                <a:tc>
                  <a:txBody>
                    <a:bodyPr/>
                    <a:lstStyle/>
                    <a:p>
                      <a:pPr algn="ctr" fontAlgn="b"/>
                      <a:r>
                        <a:rPr lang="en-US" sz="600" b="0" i="0" u="none" strike="noStrike">
                          <a:solidFill>
                            <a:srgbClr val="000000"/>
                          </a:solidFill>
                          <a:effectLst/>
                          <a:latin typeface="Arial"/>
                        </a:rPr>
                        <a:t>Alexandria Renew Enterprises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Clarke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Halifax</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Manassas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Prince William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Suffolk</a:t>
                      </a:r>
                    </a:p>
                  </a:txBody>
                  <a:tcPr marL="4505" marR="4505" marT="4505" marB="0" anchor="b">
                    <a:lnL>
                      <a:noFill/>
                    </a:lnL>
                    <a:lnR>
                      <a:noFill/>
                    </a:lnR>
                    <a:lnT>
                      <a:noFill/>
                    </a:lnT>
                    <a:lnB>
                      <a:noFill/>
                    </a:lnB>
                  </a:tcPr>
                </a:tc>
                <a:extLst>
                  <a:ext uri="{0D108BD9-81ED-4DB2-BD59-A6C34878D82A}">
                    <a16:rowId xmlns:a16="http://schemas.microsoft.com/office/drawing/2014/main" val="10007"/>
                  </a:ext>
                </a:extLst>
              </a:tr>
              <a:tr h="98808">
                <a:tc>
                  <a:txBody>
                    <a:bodyPr/>
                    <a:lstStyle/>
                    <a:p>
                      <a:pPr algn="ctr" fontAlgn="b"/>
                      <a:r>
                        <a:rPr lang="en-US" sz="600" b="0" i="0" u="none" strike="noStrike" dirty="0">
                          <a:solidFill>
                            <a:srgbClr val="000000"/>
                          </a:solidFill>
                          <a:effectLst/>
                          <a:latin typeface="Arial"/>
                        </a:rPr>
                        <a:t>Alleghany County Public Schools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Colonial Beach</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Halifax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Manassas Park</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Pulaski</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Suffolk City Public Schools</a:t>
                      </a:r>
                    </a:p>
                  </a:txBody>
                  <a:tcPr marL="4505" marR="4505" marT="4505" marB="0" anchor="b">
                    <a:lnL>
                      <a:noFill/>
                    </a:lnL>
                    <a:lnR>
                      <a:noFill/>
                    </a:lnR>
                    <a:lnT>
                      <a:noFill/>
                    </a:lnT>
                    <a:lnB>
                      <a:noFill/>
                    </a:lnB>
                  </a:tcPr>
                </a:tc>
                <a:extLst>
                  <a:ext uri="{0D108BD9-81ED-4DB2-BD59-A6C34878D82A}">
                    <a16:rowId xmlns:a16="http://schemas.microsoft.com/office/drawing/2014/main" val="10008"/>
                  </a:ext>
                </a:extLst>
              </a:tr>
              <a:tr h="98808">
                <a:tc>
                  <a:txBody>
                    <a:bodyPr/>
                    <a:lstStyle/>
                    <a:p>
                      <a:pPr algn="ctr" fontAlgn="b"/>
                      <a:r>
                        <a:rPr lang="en-US" sz="600" b="0" i="0" u="none" strike="noStrike">
                          <a:solidFill>
                            <a:srgbClr val="000000"/>
                          </a:solidFill>
                          <a:effectLst/>
                          <a:latin typeface="Arial"/>
                        </a:rPr>
                        <a:t>Amelia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Colonial Behavioral Health</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Hamilton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Mathews Co. IDA</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Pulaski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Surry County</a:t>
                      </a:r>
                    </a:p>
                  </a:txBody>
                  <a:tcPr marL="4505" marR="4505" marT="4505" marB="0" anchor="b">
                    <a:lnL>
                      <a:noFill/>
                    </a:lnL>
                    <a:lnR>
                      <a:noFill/>
                    </a:lnR>
                    <a:lnT>
                      <a:noFill/>
                    </a:lnT>
                    <a:lnB>
                      <a:noFill/>
                    </a:lnB>
                  </a:tcPr>
                </a:tc>
                <a:extLst>
                  <a:ext uri="{0D108BD9-81ED-4DB2-BD59-A6C34878D82A}">
                    <a16:rowId xmlns:a16="http://schemas.microsoft.com/office/drawing/2014/main" val="10009"/>
                  </a:ext>
                </a:extLst>
              </a:tr>
              <a:tr h="98808">
                <a:tc>
                  <a:txBody>
                    <a:bodyPr/>
                    <a:lstStyle/>
                    <a:p>
                      <a:pPr algn="ctr" fontAlgn="b"/>
                      <a:r>
                        <a:rPr lang="en-US" sz="600" b="0" i="0" u="none" strike="noStrike">
                          <a:solidFill>
                            <a:srgbClr val="000000"/>
                          </a:solidFill>
                          <a:effectLst/>
                          <a:latin typeface="Arial"/>
                        </a:rPr>
                        <a:t>Amelia County Public Schools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Covington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Hampton Roads Crim Justice Acad</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Mathews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Purcellville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Sussex County</a:t>
                      </a:r>
                    </a:p>
                  </a:txBody>
                  <a:tcPr marL="4505" marR="4505" marT="4505" marB="0" anchor="b">
                    <a:lnL>
                      <a:noFill/>
                    </a:lnL>
                    <a:lnR>
                      <a:noFill/>
                    </a:lnR>
                    <a:lnT>
                      <a:noFill/>
                    </a:lnT>
                    <a:lnB>
                      <a:noFill/>
                    </a:lnB>
                  </a:tcPr>
                </a:tc>
                <a:extLst>
                  <a:ext uri="{0D108BD9-81ED-4DB2-BD59-A6C34878D82A}">
                    <a16:rowId xmlns:a16="http://schemas.microsoft.com/office/drawing/2014/main" val="10010"/>
                  </a:ext>
                </a:extLst>
              </a:tr>
              <a:tr h="98808">
                <a:tc>
                  <a:txBody>
                    <a:bodyPr/>
                    <a:lstStyle/>
                    <a:p>
                      <a:pPr algn="ctr" fontAlgn="b"/>
                      <a:r>
                        <a:rPr lang="en-US" sz="600" b="0" i="0" u="none" strike="noStrike">
                          <a:solidFill>
                            <a:srgbClr val="000000"/>
                          </a:solidFill>
                          <a:effectLst/>
                          <a:latin typeface="Arial"/>
                        </a:rPr>
                        <a:t>Amherst</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Craig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Hampton Roads PDC</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Mathews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Radford City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Tappahannock</a:t>
                      </a:r>
                    </a:p>
                  </a:txBody>
                  <a:tcPr marL="4505" marR="4505" marT="4505" marB="0" anchor="b">
                    <a:lnL>
                      <a:noFill/>
                    </a:lnL>
                    <a:lnR>
                      <a:noFill/>
                    </a:lnR>
                    <a:lnT>
                      <a:noFill/>
                    </a:lnT>
                    <a:lnB>
                      <a:noFill/>
                    </a:lnB>
                  </a:tcPr>
                </a:tc>
                <a:extLst>
                  <a:ext uri="{0D108BD9-81ED-4DB2-BD59-A6C34878D82A}">
                    <a16:rowId xmlns:a16="http://schemas.microsoft.com/office/drawing/2014/main" val="10011"/>
                  </a:ext>
                </a:extLst>
              </a:tr>
              <a:tr h="98808">
                <a:tc>
                  <a:txBody>
                    <a:bodyPr/>
                    <a:lstStyle/>
                    <a:p>
                      <a:pPr algn="ctr" fontAlgn="b"/>
                      <a:r>
                        <a:rPr lang="en-US" sz="600" b="0" i="0" u="none" strike="noStrike">
                          <a:solidFill>
                            <a:srgbClr val="000000"/>
                          </a:solidFill>
                          <a:effectLst/>
                          <a:latin typeface="Arial"/>
                        </a:rPr>
                        <a:t>Amherst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Crater Criminal Justice Academy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Hampton Roads Regional Jail</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Mecklenburg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Rapidan Service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Tazewell</a:t>
                      </a:r>
                    </a:p>
                  </a:txBody>
                  <a:tcPr marL="4505" marR="4505" marT="4505" marB="0" anchor="b">
                    <a:lnL>
                      <a:noFill/>
                    </a:lnL>
                    <a:lnR>
                      <a:noFill/>
                    </a:lnR>
                    <a:lnT>
                      <a:noFill/>
                    </a:lnT>
                    <a:lnB>
                      <a:noFill/>
                    </a:lnB>
                  </a:tcPr>
                </a:tc>
                <a:extLst>
                  <a:ext uri="{0D108BD9-81ED-4DB2-BD59-A6C34878D82A}">
                    <a16:rowId xmlns:a16="http://schemas.microsoft.com/office/drawing/2014/main" val="10012"/>
                  </a:ext>
                </a:extLst>
              </a:tr>
              <a:tr h="98808">
                <a:tc>
                  <a:txBody>
                    <a:bodyPr/>
                    <a:lstStyle/>
                    <a:p>
                      <a:pPr algn="ctr" fontAlgn="b"/>
                      <a:r>
                        <a:rPr lang="en-US" sz="600" b="0" i="0" u="none" strike="noStrike">
                          <a:solidFill>
                            <a:srgbClr val="000000"/>
                          </a:solidFill>
                          <a:effectLst/>
                          <a:latin typeface="Arial"/>
                        </a:rPr>
                        <a:t>Appalachia</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Crewe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Hampton Roads Sanitation District</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Mecklenburg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Rappahannock Area Community Svcs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Tazewell County</a:t>
                      </a:r>
                    </a:p>
                  </a:txBody>
                  <a:tcPr marL="4505" marR="4505" marT="4505" marB="0" anchor="b">
                    <a:lnL>
                      <a:noFill/>
                    </a:lnL>
                    <a:lnR>
                      <a:noFill/>
                    </a:lnR>
                    <a:lnT>
                      <a:noFill/>
                    </a:lnT>
                    <a:lnB>
                      <a:noFill/>
                    </a:lnB>
                  </a:tcPr>
                </a:tc>
                <a:extLst>
                  <a:ext uri="{0D108BD9-81ED-4DB2-BD59-A6C34878D82A}">
                    <a16:rowId xmlns:a16="http://schemas.microsoft.com/office/drawing/2014/main" val="10013"/>
                  </a:ext>
                </a:extLst>
              </a:tr>
              <a:tr h="98808">
                <a:tc>
                  <a:txBody>
                    <a:bodyPr/>
                    <a:lstStyle/>
                    <a:p>
                      <a:pPr algn="ctr" fontAlgn="b"/>
                      <a:r>
                        <a:rPr lang="en-US" sz="600" b="0" i="0" u="none" strike="noStrike">
                          <a:solidFill>
                            <a:srgbClr val="000000"/>
                          </a:solidFill>
                          <a:effectLst/>
                          <a:latin typeface="Arial"/>
                        </a:rPr>
                        <a:t>Appomattox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Culpeper</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Harrisonburg Electric Commission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Mecklenburg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Rappahannock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Tazewell County Public Service Auth</a:t>
                      </a:r>
                    </a:p>
                  </a:txBody>
                  <a:tcPr marL="4505" marR="4505" marT="4505" marB="0" anchor="b">
                    <a:lnL>
                      <a:noFill/>
                    </a:lnL>
                    <a:lnR>
                      <a:noFill/>
                    </a:lnR>
                    <a:lnT>
                      <a:noFill/>
                    </a:lnT>
                    <a:lnB>
                      <a:noFill/>
                    </a:lnB>
                  </a:tcPr>
                </a:tc>
                <a:extLst>
                  <a:ext uri="{0D108BD9-81ED-4DB2-BD59-A6C34878D82A}">
                    <a16:rowId xmlns:a16="http://schemas.microsoft.com/office/drawing/2014/main" val="10014"/>
                  </a:ext>
                </a:extLst>
              </a:tr>
              <a:tr h="98808">
                <a:tc>
                  <a:txBody>
                    <a:bodyPr/>
                    <a:lstStyle/>
                    <a:p>
                      <a:pPr algn="ctr" fontAlgn="b"/>
                      <a:r>
                        <a:rPr lang="en-US" sz="600" b="0" i="0" u="none" strike="noStrike">
                          <a:solidFill>
                            <a:srgbClr val="000000"/>
                          </a:solidFill>
                          <a:effectLst/>
                          <a:latin typeface="Arial"/>
                        </a:rPr>
                        <a:t>Appomattox County Public Schools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Culpeper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Harrisonburg Rockingham CSB</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Middle Peninsula Northern Neck CSB</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Rappahannock Juvenile Center</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Thomas Jefferson PDC</a:t>
                      </a:r>
                    </a:p>
                  </a:txBody>
                  <a:tcPr marL="4505" marR="4505" marT="4505" marB="0" anchor="b">
                    <a:lnL>
                      <a:noFill/>
                    </a:lnL>
                    <a:lnR>
                      <a:noFill/>
                    </a:lnR>
                    <a:lnT>
                      <a:noFill/>
                    </a:lnT>
                    <a:lnB>
                      <a:noFill/>
                    </a:lnB>
                  </a:tcPr>
                </a:tc>
                <a:extLst>
                  <a:ext uri="{0D108BD9-81ED-4DB2-BD59-A6C34878D82A}">
                    <a16:rowId xmlns:a16="http://schemas.microsoft.com/office/drawing/2014/main" val="10015"/>
                  </a:ext>
                </a:extLst>
              </a:tr>
              <a:tr h="98808">
                <a:tc>
                  <a:txBody>
                    <a:bodyPr/>
                    <a:lstStyle/>
                    <a:p>
                      <a:pPr algn="ctr" fontAlgn="b"/>
                      <a:r>
                        <a:rPr lang="en-US" sz="600" b="0" i="0" u="none" strike="noStrike">
                          <a:solidFill>
                            <a:srgbClr val="000000"/>
                          </a:solidFill>
                          <a:effectLst/>
                          <a:latin typeface="Arial"/>
                        </a:rPr>
                        <a:t>Arlington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Cumberland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Harrisonburg Rockingham RSA</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Middle Peninsula Regional Airport</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Rappahannock Rapidan CSB</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University of Mary Washington</a:t>
                      </a:r>
                    </a:p>
                  </a:txBody>
                  <a:tcPr marL="4505" marR="4505" marT="4505" marB="0" anchor="b">
                    <a:lnL>
                      <a:noFill/>
                    </a:lnL>
                    <a:lnR>
                      <a:noFill/>
                    </a:lnR>
                    <a:lnT>
                      <a:noFill/>
                    </a:lnT>
                    <a:lnB>
                      <a:noFill/>
                    </a:lnB>
                  </a:tcPr>
                </a:tc>
                <a:extLst>
                  <a:ext uri="{0D108BD9-81ED-4DB2-BD59-A6C34878D82A}">
                    <a16:rowId xmlns:a16="http://schemas.microsoft.com/office/drawing/2014/main" val="10016"/>
                  </a:ext>
                </a:extLst>
              </a:tr>
              <a:tr h="98808">
                <a:tc>
                  <a:txBody>
                    <a:bodyPr/>
                    <a:lstStyle/>
                    <a:p>
                      <a:pPr algn="ctr" fontAlgn="b"/>
                      <a:r>
                        <a:rPr lang="en-US" sz="600" b="0" i="0" u="none" strike="noStrike">
                          <a:solidFill>
                            <a:srgbClr val="000000"/>
                          </a:solidFill>
                          <a:effectLst/>
                          <a:latin typeface="Arial"/>
                        </a:rPr>
                        <a:t>Ashland</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Damascus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Haymarket</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Middleburg</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Rappahannock-Rapidan Reg Commiss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Urbanna</a:t>
                      </a:r>
                    </a:p>
                  </a:txBody>
                  <a:tcPr marL="4505" marR="4505" marT="4505" marB="0" anchor="b">
                    <a:lnL>
                      <a:noFill/>
                    </a:lnL>
                    <a:lnR>
                      <a:noFill/>
                    </a:lnR>
                    <a:lnT>
                      <a:noFill/>
                    </a:lnT>
                    <a:lnB>
                      <a:noFill/>
                    </a:lnB>
                  </a:tcPr>
                </a:tc>
                <a:extLst>
                  <a:ext uri="{0D108BD9-81ED-4DB2-BD59-A6C34878D82A}">
                    <a16:rowId xmlns:a16="http://schemas.microsoft.com/office/drawing/2014/main" val="10017"/>
                  </a:ext>
                </a:extLst>
              </a:tr>
              <a:tr h="98808">
                <a:tc>
                  <a:txBody>
                    <a:bodyPr/>
                    <a:lstStyle/>
                    <a:p>
                      <a:pPr algn="ctr" fontAlgn="b"/>
                      <a:r>
                        <a:rPr lang="en-US" sz="600" b="0" i="0" u="none" strike="noStrike">
                          <a:solidFill>
                            <a:srgbClr val="000000"/>
                          </a:solidFill>
                          <a:effectLst/>
                          <a:latin typeface="Arial"/>
                        </a:rPr>
                        <a:t>Bath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Danville-Pittsylvania </a:t>
                      </a:r>
                      <a:r>
                        <a:rPr lang="en-US" sz="600" b="0" i="0" u="none" strike="noStrike" dirty="0" err="1">
                          <a:solidFill>
                            <a:srgbClr val="000000"/>
                          </a:solidFill>
                          <a:effectLst/>
                          <a:latin typeface="Arial"/>
                        </a:rPr>
                        <a:t>Comm</a:t>
                      </a:r>
                      <a:r>
                        <a:rPr lang="en-US" sz="600" b="0" i="0" u="none" strike="noStrike" dirty="0">
                          <a:solidFill>
                            <a:srgbClr val="000000"/>
                          </a:solidFill>
                          <a:effectLst/>
                          <a:latin typeface="Arial"/>
                        </a:rPr>
                        <a:t> Services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Health Care </a:t>
                      </a:r>
                      <a:r>
                        <a:rPr lang="en-US" sz="600" b="0" i="0" u="none" strike="noStrike" dirty="0" err="1">
                          <a:solidFill>
                            <a:srgbClr val="000000"/>
                          </a:solidFill>
                          <a:effectLst/>
                          <a:latin typeface="Arial"/>
                        </a:rPr>
                        <a:t>Commiss</a:t>
                      </a:r>
                      <a:r>
                        <a:rPr lang="en-US" sz="600" b="0" i="0" u="none" strike="noStrike" dirty="0">
                          <a:solidFill>
                            <a:srgbClr val="000000"/>
                          </a:solidFill>
                          <a:effectLst/>
                          <a:latin typeface="Arial"/>
                        </a:rPr>
                        <a:t> of Chesterfield</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Middlesex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Rapphannock Regional Jail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Victoria</a:t>
                      </a:r>
                    </a:p>
                  </a:txBody>
                  <a:tcPr marL="4505" marR="4505" marT="4505" marB="0" anchor="b">
                    <a:lnL>
                      <a:noFill/>
                    </a:lnL>
                    <a:lnR>
                      <a:noFill/>
                    </a:lnR>
                    <a:lnT>
                      <a:noFill/>
                    </a:lnT>
                    <a:lnB>
                      <a:noFill/>
                    </a:lnB>
                  </a:tcPr>
                </a:tc>
                <a:extLst>
                  <a:ext uri="{0D108BD9-81ED-4DB2-BD59-A6C34878D82A}">
                    <a16:rowId xmlns:a16="http://schemas.microsoft.com/office/drawing/2014/main" val="10018"/>
                  </a:ext>
                </a:extLst>
              </a:tr>
              <a:tr h="98808">
                <a:tc>
                  <a:txBody>
                    <a:bodyPr/>
                    <a:lstStyle/>
                    <a:p>
                      <a:pPr algn="ctr" fontAlgn="b"/>
                      <a:r>
                        <a:rPr lang="en-US" sz="600" b="0" i="0" u="none" strike="noStrike">
                          <a:solidFill>
                            <a:srgbClr val="000000"/>
                          </a:solidFill>
                          <a:effectLst/>
                          <a:latin typeface="Arial"/>
                        </a:rPr>
                        <a:t>Bedford</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Dayton</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Henrico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Middlesex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Region 2000</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Vienna</a:t>
                      </a:r>
                    </a:p>
                  </a:txBody>
                  <a:tcPr marL="4505" marR="4505" marT="4505" marB="0" anchor="b">
                    <a:lnL>
                      <a:noFill/>
                    </a:lnL>
                    <a:lnR>
                      <a:noFill/>
                    </a:lnR>
                    <a:lnT>
                      <a:noFill/>
                    </a:lnT>
                    <a:lnB>
                      <a:noFill/>
                    </a:lnB>
                  </a:tcPr>
                </a:tc>
                <a:extLst>
                  <a:ext uri="{0D108BD9-81ED-4DB2-BD59-A6C34878D82A}">
                    <a16:rowId xmlns:a16="http://schemas.microsoft.com/office/drawing/2014/main" val="10019"/>
                  </a:ext>
                </a:extLst>
              </a:tr>
              <a:tr h="98808">
                <a:tc>
                  <a:txBody>
                    <a:bodyPr/>
                    <a:lstStyle/>
                    <a:p>
                      <a:pPr algn="ctr" fontAlgn="b"/>
                      <a:r>
                        <a:rPr lang="en-US" sz="600" b="0" i="0" u="none" strike="noStrike">
                          <a:solidFill>
                            <a:srgbClr val="000000"/>
                          </a:solidFill>
                          <a:effectLst/>
                          <a:latin typeface="Arial"/>
                        </a:rPr>
                        <a:t>Bedford Regional Water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Dickenson County Public Schools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Henry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Montgomery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Remington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Vinton</a:t>
                      </a:r>
                    </a:p>
                  </a:txBody>
                  <a:tcPr marL="4505" marR="4505" marT="4505" marB="0" anchor="b">
                    <a:lnL>
                      <a:noFill/>
                    </a:lnL>
                    <a:lnR>
                      <a:noFill/>
                    </a:lnR>
                    <a:lnT>
                      <a:noFill/>
                    </a:lnT>
                    <a:lnB>
                      <a:noFill/>
                    </a:lnB>
                  </a:tcPr>
                </a:tc>
                <a:extLst>
                  <a:ext uri="{0D108BD9-81ED-4DB2-BD59-A6C34878D82A}">
                    <a16:rowId xmlns:a16="http://schemas.microsoft.com/office/drawing/2014/main" val="10020"/>
                  </a:ext>
                </a:extLst>
              </a:tr>
              <a:tr h="98808">
                <a:tc>
                  <a:txBody>
                    <a:bodyPr/>
                    <a:lstStyle/>
                    <a:p>
                      <a:pPr algn="ctr" fontAlgn="b"/>
                      <a:r>
                        <a:rPr lang="en-US" sz="600" b="0" i="0" u="none" strike="noStrike">
                          <a:solidFill>
                            <a:srgbClr val="000000"/>
                          </a:solidFill>
                          <a:effectLst/>
                          <a:latin typeface="Arial"/>
                        </a:rPr>
                        <a:t>Big Stone Gap</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Dickenson County Social Services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Henry County Public Service </a:t>
                      </a:r>
                      <a:r>
                        <a:rPr lang="en-US" sz="600" b="0" i="0" u="none" strike="noStrike" dirty="0" err="1">
                          <a:solidFill>
                            <a:srgbClr val="000000"/>
                          </a:solidFill>
                          <a:effectLst/>
                          <a:latin typeface="Arial"/>
                        </a:rPr>
                        <a:t>Auth</a:t>
                      </a:r>
                      <a:endParaRPr lang="en-US" sz="600" b="0" i="0" u="none" strike="noStrike" dirty="0">
                        <a:solidFill>
                          <a:srgbClr val="000000"/>
                        </a:solidFill>
                        <a:effectLst/>
                        <a:latin typeface="Arial"/>
                      </a:endParaRP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Montgomery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Richmond</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Virginia Beach</a:t>
                      </a:r>
                    </a:p>
                  </a:txBody>
                  <a:tcPr marL="4505" marR="4505" marT="4505" marB="0" anchor="b">
                    <a:lnL>
                      <a:noFill/>
                    </a:lnL>
                    <a:lnR>
                      <a:noFill/>
                    </a:lnR>
                    <a:lnT>
                      <a:noFill/>
                    </a:lnT>
                    <a:lnB>
                      <a:noFill/>
                    </a:lnB>
                  </a:tcPr>
                </a:tc>
                <a:extLst>
                  <a:ext uri="{0D108BD9-81ED-4DB2-BD59-A6C34878D82A}">
                    <a16:rowId xmlns:a16="http://schemas.microsoft.com/office/drawing/2014/main" val="10021"/>
                  </a:ext>
                </a:extLst>
              </a:tr>
              <a:tr h="98808">
                <a:tc>
                  <a:txBody>
                    <a:bodyPr/>
                    <a:lstStyle/>
                    <a:p>
                      <a:pPr algn="ctr" fontAlgn="b"/>
                      <a:r>
                        <a:rPr lang="en-US" sz="600" b="0" i="0" u="none" strike="noStrike">
                          <a:solidFill>
                            <a:srgbClr val="000000"/>
                          </a:solidFill>
                          <a:effectLst/>
                          <a:latin typeface="Arial"/>
                        </a:rPr>
                        <a:t>Big Stone Gap RHA</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Dinwiddie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Henry County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Montgomery Reg Solid Waste Auth</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Richmond Behavioral Health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Virginia Beach City Schools</a:t>
                      </a:r>
                    </a:p>
                  </a:txBody>
                  <a:tcPr marL="4505" marR="4505" marT="4505" marB="0" anchor="b">
                    <a:lnL>
                      <a:noFill/>
                    </a:lnL>
                    <a:lnR>
                      <a:noFill/>
                    </a:lnR>
                    <a:lnT>
                      <a:noFill/>
                    </a:lnT>
                    <a:lnB>
                      <a:noFill/>
                    </a:lnB>
                  </a:tcPr>
                </a:tc>
                <a:extLst>
                  <a:ext uri="{0D108BD9-81ED-4DB2-BD59-A6C34878D82A}">
                    <a16:rowId xmlns:a16="http://schemas.microsoft.com/office/drawing/2014/main" val="10022"/>
                  </a:ext>
                </a:extLst>
              </a:tr>
              <a:tr h="98808">
                <a:tc>
                  <a:txBody>
                    <a:bodyPr/>
                    <a:lstStyle/>
                    <a:p>
                      <a:pPr algn="ctr" fontAlgn="b"/>
                      <a:r>
                        <a:rPr lang="en-US" sz="600" b="0" i="0" u="none" strike="noStrike">
                          <a:solidFill>
                            <a:srgbClr val="000000"/>
                          </a:solidFill>
                          <a:effectLst/>
                          <a:latin typeface="Arial"/>
                        </a:rPr>
                        <a:t>Blacksburg</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Dinwiddie County Public Schools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Henry County/Martinsville Social </a:t>
                      </a:r>
                      <a:r>
                        <a:rPr lang="en-US" sz="600" b="0" i="0" u="none" strike="noStrike" dirty="0" err="1">
                          <a:solidFill>
                            <a:srgbClr val="000000"/>
                          </a:solidFill>
                          <a:effectLst/>
                          <a:latin typeface="Arial"/>
                        </a:rPr>
                        <a:t>Svcs</a:t>
                      </a:r>
                      <a:endParaRPr lang="en-US" sz="600" b="0" i="0" u="none" strike="noStrike" dirty="0">
                        <a:solidFill>
                          <a:srgbClr val="000000"/>
                        </a:solidFill>
                        <a:effectLst/>
                        <a:latin typeface="Arial"/>
                      </a:endParaRP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Mt. Rogers Community Services Bd</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Richmond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Virginia Tech</a:t>
                      </a:r>
                    </a:p>
                  </a:txBody>
                  <a:tcPr marL="4505" marR="4505" marT="4505" marB="0" anchor="b">
                    <a:lnL>
                      <a:noFill/>
                    </a:lnL>
                    <a:lnR>
                      <a:noFill/>
                    </a:lnR>
                    <a:lnT>
                      <a:noFill/>
                    </a:lnT>
                    <a:lnB>
                      <a:noFill/>
                    </a:lnB>
                  </a:tcPr>
                </a:tc>
                <a:extLst>
                  <a:ext uri="{0D108BD9-81ED-4DB2-BD59-A6C34878D82A}">
                    <a16:rowId xmlns:a16="http://schemas.microsoft.com/office/drawing/2014/main" val="10023"/>
                  </a:ext>
                </a:extLst>
              </a:tr>
              <a:tr h="98808">
                <a:tc>
                  <a:txBody>
                    <a:bodyPr/>
                    <a:lstStyle/>
                    <a:p>
                      <a:pPr algn="ctr" fontAlgn="b"/>
                      <a:r>
                        <a:rPr lang="en-US" sz="600" b="0" i="0" u="none" strike="noStrike">
                          <a:solidFill>
                            <a:srgbClr val="000000"/>
                          </a:solidFill>
                          <a:effectLst/>
                          <a:latin typeface="Arial"/>
                        </a:rPr>
                        <a:t>Blackstone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Dublin</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Herndon</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Nelson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Richmond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Virginia's First Reg Indus Fac Auth</a:t>
                      </a:r>
                    </a:p>
                  </a:txBody>
                  <a:tcPr marL="4505" marR="4505" marT="4505" marB="0" anchor="b">
                    <a:lnL>
                      <a:noFill/>
                    </a:lnL>
                    <a:lnR>
                      <a:noFill/>
                    </a:lnR>
                    <a:lnT>
                      <a:noFill/>
                    </a:lnT>
                    <a:lnB>
                      <a:noFill/>
                    </a:lnB>
                  </a:tcPr>
                </a:tc>
                <a:extLst>
                  <a:ext uri="{0D108BD9-81ED-4DB2-BD59-A6C34878D82A}">
                    <a16:rowId xmlns:a16="http://schemas.microsoft.com/office/drawing/2014/main" val="10024"/>
                  </a:ext>
                </a:extLst>
              </a:tr>
              <a:tr h="98808">
                <a:tc>
                  <a:txBody>
                    <a:bodyPr/>
                    <a:lstStyle/>
                    <a:p>
                      <a:pPr algn="ctr" fontAlgn="b"/>
                      <a:r>
                        <a:rPr lang="en-US" sz="600" b="0" i="0" u="none" strike="noStrike">
                          <a:solidFill>
                            <a:srgbClr val="000000"/>
                          </a:solidFill>
                          <a:effectLst/>
                          <a:latin typeface="Arial"/>
                        </a:rPr>
                        <a:t>Bland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Dumfries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Highlands Community Services Board</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Nelson County Public Schools </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Richmond Metro Transportation Auth</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Wachapreague</a:t>
                      </a:r>
                    </a:p>
                  </a:txBody>
                  <a:tcPr marL="4505" marR="4505" marT="4505" marB="0" anchor="b">
                    <a:lnL>
                      <a:noFill/>
                    </a:lnL>
                    <a:lnR>
                      <a:noFill/>
                    </a:lnR>
                    <a:lnT>
                      <a:noFill/>
                    </a:lnT>
                    <a:lnB>
                      <a:noFill/>
                    </a:lnB>
                  </a:tcPr>
                </a:tc>
                <a:extLst>
                  <a:ext uri="{0D108BD9-81ED-4DB2-BD59-A6C34878D82A}">
                    <a16:rowId xmlns:a16="http://schemas.microsoft.com/office/drawing/2014/main" val="10025"/>
                  </a:ext>
                </a:extLst>
              </a:tr>
              <a:tr h="98808">
                <a:tc>
                  <a:txBody>
                    <a:bodyPr/>
                    <a:lstStyle/>
                    <a:p>
                      <a:pPr algn="ctr" fontAlgn="b"/>
                      <a:r>
                        <a:rPr lang="en-US" sz="600" b="0" i="0" u="none" strike="noStrike">
                          <a:solidFill>
                            <a:srgbClr val="000000"/>
                          </a:solidFill>
                          <a:effectLst/>
                          <a:latin typeface="Arial"/>
                        </a:rPr>
                        <a:t>Bluefield</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EDA of Patrick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Hillsville</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Nelson County Service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Rivanna Water &amp; Sewer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Warren County</a:t>
                      </a:r>
                    </a:p>
                  </a:txBody>
                  <a:tcPr marL="4505" marR="4505" marT="4505" marB="0" anchor="b">
                    <a:lnL>
                      <a:noFill/>
                    </a:lnL>
                    <a:lnR>
                      <a:noFill/>
                    </a:lnR>
                    <a:lnT>
                      <a:noFill/>
                    </a:lnT>
                    <a:lnB>
                      <a:noFill/>
                    </a:lnB>
                  </a:tcPr>
                </a:tc>
                <a:extLst>
                  <a:ext uri="{0D108BD9-81ED-4DB2-BD59-A6C34878D82A}">
                    <a16:rowId xmlns:a16="http://schemas.microsoft.com/office/drawing/2014/main" val="10026"/>
                  </a:ext>
                </a:extLst>
              </a:tr>
              <a:tr h="98808">
                <a:tc>
                  <a:txBody>
                    <a:bodyPr/>
                    <a:lstStyle/>
                    <a:p>
                      <a:pPr algn="ctr" fontAlgn="b"/>
                      <a:r>
                        <a:rPr lang="en-US" sz="600" b="0" i="0" u="none" strike="noStrike">
                          <a:solidFill>
                            <a:srgbClr val="000000"/>
                          </a:solidFill>
                          <a:effectLst/>
                          <a:latin typeface="Arial"/>
                        </a:rPr>
                        <a:t>Boones Mill</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Elkton</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Hopewell</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New Kent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Roanoke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Warrenton</a:t>
                      </a:r>
                    </a:p>
                  </a:txBody>
                  <a:tcPr marL="4505" marR="4505" marT="4505" marB="0" anchor="b">
                    <a:lnL>
                      <a:noFill/>
                    </a:lnL>
                    <a:lnR>
                      <a:noFill/>
                    </a:lnR>
                    <a:lnT>
                      <a:noFill/>
                    </a:lnT>
                    <a:lnB>
                      <a:noFill/>
                    </a:lnB>
                  </a:tcPr>
                </a:tc>
                <a:extLst>
                  <a:ext uri="{0D108BD9-81ED-4DB2-BD59-A6C34878D82A}">
                    <a16:rowId xmlns:a16="http://schemas.microsoft.com/office/drawing/2014/main" val="10027"/>
                  </a:ext>
                </a:extLst>
              </a:tr>
              <a:tr h="98808">
                <a:tc>
                  <a:txBody>
                    <a:bodyPr/>
                    <a:lstStyle/>
                    <a:p>
                      <a:pPr algn="ctr" fontAlgn="b"/>
                      <a:r>
                        <a:rPr lang="en-US" sz="600" b="0" i="0" u="none" strike="noStrike">
                          <a:solidFill>
                            <a:srgbClr val="000000"/>
                          </a:solidFill>
                          <a:effectLst/>
                          <a:latin typeface="Arial"/>
                        </a:rPr>
                        <a:t>Bowling Green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Emporia</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Horizons Behavioral Health</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New River Valley 911</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Roanoke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Warsaw</a:t>
                      </a:r>
                    </a:p>
                  </a:txBody>
                  <a:tcPr marL="4505" marR="4505" marT="4505" marB="0" anchor="b">
                    <a:lnL>
                      <a:noFill/>
                    </a:lnL>
                    <a:lnR>
                      <a:noFill/>
                    </a:lnR>
                    <a:lnT>
                      <a:noFill/>
                    </a:lnT>
                    <a:lnB>
                      <a:noFill/>
                    </a:lnB>
                  </a:tcPr>
                </a:tc>
                <a:extLst>
                  <a:ext uri="{0D108BD9-81ED-4DB2-BD59-A6C34878D82A}">
                    <a16:rowId xmlns:a16="http://schemas.microsoft.com/office/drawing/2014/main" val="10028"/>
                  </a:ext>
                </a:extLst>
              </a:tr>
              <a:tr h="98808">
                <a:tc>
                  <a:txBody>
                    <a:bodyPr/>
                    <a:lstStyle/>
                    <a:p>
                      <a:pPr algn="ctr" fontAlgn="b"/>
                      <a:r>
                        <a:rPr lang="en-US" sz="600" b="0" i="0" u="none" strike="noStrike">
                          <a:solidFill>
                            <a:srgbClr val="000000"/>
                          </a:solidFill>
                          <a:effectLst/>
                          <a:latin typeface="Arial"/>
                        </a:rPr>
                        <a:t>Boydton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Exmore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IDA of Stafford Co. and Staunton, VA</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New River Valley Community Services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Roanoke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Washington County</a:t>
                      </a:r>
                    </a:p>
                  </a:txBody>
                  <a:tcPr marL="4505" marR="4505" marT="4505" marB="0" anchor="b">
                    <a:lnL>
                      <a:noFill/>
                    </a:lnL>
                    <a:lnR>
                      <a:noFill/>
                    </a:lnR>
                    <a:lnT>
                      <a:noFill/>
                    </a:lnT>
                    <a:lnB>
                      <a:noFill/>
                    </a:lnB>
                  </a:tcPr>
                </a:tc>
                <a:extLst>
                  <a:ext uri="{0D108BD9-81ED-4DB2-BD59-A6C34878D82A}">
                    <a16:rowId xmlns:a16="http://schemas.microsoft.com/office/drawing/2014/main" val="10029"/>
                  </a:ext>
                </a:extLst>
              </a:tr>
              <a:tr h="98808">
                <a:tc>
                  <a:txBody>
                    <a:bodyPr/>
                    <a:lstStyle/>
                    <a:p>
                      <a:pPr algn="ctr" fontAlgn="b"/>
                      <a:r>
                        <a:rPr lang="en-US" sz="600" b="0" i="0" u="none" strike="noStrike">
                          <a:solidFill>
                            <a:srgbClr val="000000"/>
                          </a:solidFill>
                          <a:effectLst/>
                          <a:latin typeface="Arial"/>
                        </a:rPr>
                        <a:t>Bridgewater</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Fairfax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IDA of Washington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New River Valley Jail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Roanoke Regional Airport Commiss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Washington Metro Area Transit Auth</a:t>
                      </a:r>
                    </a:p>
                  </a:txBody>
                  <a:tcPr marL="4505" marR="4505" marT="4505" marB="0" anchor="b">
                    <a:lnL>
                      <a:noFill/>
                    </a:lnL>
                    <a:lnR>
                      <a:noFill/>
                    </a:lnR>
                    <a:lnT>
                      <a:noFill/>
                    </a:lnT>
                    <a:lnB>
                      <a:noFill/>
                    </a:lnB>
                  </a:tcPr>
                </a:tc>
                <a:extLst>
                  <a:ext uri="{0D108BD9-81ED-4DB2-BD59-A6C34878D82A}">
                    <a16:rowId xmlns:a16="http://schemas.microsoft.com/office/drawing/2014/main" val="10030"/>
                  </a:ext>
                </a:extLst>
              </a:tr>
              <a:tr h="98808">
                <a:tc>
                  <a:txBody>
                    <a:bodyPr/>
                    <a:lstStyle/>
                    <a:p>
                      <a:pPr algn="ctr" fontAlgn="b"/>
                      <a:r>
                        <a:rPr lang="en-US" sz="600" b="0" i="0" u="none" strike="noStrike">
                          <a:solidFill>
                            <a:srgbClr val="000000"/>
                          </a:solidFill>
                          <a:effectLst/>
                          <a:latin typeface="Arial"/>
                        </a:rPr>
                        <a:t>Bristol</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Fairfax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Isle of Wight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Newport News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Rockbridge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Waynesboro</a:t>
                      </a:r>
                    </a:p>
                  </a:txBody>
                  <a:tcPr marL="4505" marR="4505" marT="4505" marB="0" anchor="b">
                    <a:lnL>
                      <a:noFill/>
                    </a:lnL>
                    <a:lnR>
                      <a:noFill/>
                    </a:lnR>
                    <a:lnT>
                      <a:noFill/>
                    </a:lnT>
                    <a:lnB>
                      <a:noFill/>
                    </a:lnB>
                  </a:tcPr>
                </a:tc>
                <a:extLst>
                  <a:ext uri="{0D108BD9-81ED-4DB2-BD59-A6C34878D82A}">
                    <a16:rowId xmlns:a16="http://schemas.microsoft.com/office/drawing/2014/main" val="10031"/>
                  </a:ext>
                </a:extLst>
              </a:tr>
              <a:tr h="98808">
                <a:tc>
                  <a:txBody>
                    <a:bodyPr/>
                    <a:lstStyle/>
                    <a:p>
                      <a:pPr algn="ctr" fontAlgn="b"/>
                      <a:r>
                        <a:rPr lang="en-US" sz="600" b="0" i="0" u="none" strike="noStrike">
                          <a:solidFill>
                            <a:srgbClr val="000000"/>
                          </a:solidFill>
                          <a:effectLst/>
                          <a:latin typeface="Arial"/>
                        </a:rPr>
                        <a:t>Brunswick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Falls Church</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Isle of Wight Public Schools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Newport News </a:t>
                      </a:r>
                      <a:r>
                        <a:rPr lang="en-US" sz="600" b="0" i="0" u="none" strike="noStrike" dirty="0" err="1">
                          <a:solidFill>
                            <a:srgbClr val="000000"/>
                          </a:solidFill>
                          <a:effectLst/>
                          <a:latin typeface="Arial"/>
                        </a:rPr>
                        <a:t>Redev</a:t>
                      </a:r>
                      <a:r>
                        <a:rPr lang="en-US" sz="600" b="0" i="0" u="none" strike="noStrike" dirty="0">
                          <a:solidFill>
                            <a:srgbClr val="000000"/>
                          </a:solidFill>
                          <a:effectLst/>
                          <a:latin typeface="Arial"/>
                        </a:rPr>
                        <a:t> &amp; Housing</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Rockingham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West Piedmont PDC</a:t>
                      </a:r>
                    </a:p>
                  </a:txBody>
                  <a:tcPr marL="4505" marR="4505" marT="4505" marB="0" anchor="b">
                    <a:lnL>
                      <a:noFill/>
                    </a:lnL>
                    <a:lnR>
                      <a:noFill/>
                    </a:lnR>
                    <a:lnT>
                      <a:noFill/>
                    </a:lnT>
                    <a:lnB>
                      <a:noFill/>
                    </a:lnB>
                  </a:tcPr>
                </a:tc>
                <a:extLst>
                  <a:ext uri="{0D108BD9-81ED-4DB2-BD59-A6C34878D82A}">
                    <a16:rowId xmlns:a16="http://schemas.microsoft.com/office/drawing/2014/main" val="10032"/>
                  </a:ext>
                </a:extLst>
              </a:tr>
              <a:tr h="98808">
                <a:tc>
                  <a:txBody>
                    <a:bodyPr/>
                    <a:lstStyle/>
                    <a:p>
                      <a:pPr algn="ctr" fontAlgn="b"/>
                      <a:r>
                        <a:rPr lang="en-US" sz="600" b="0" i="0" u="none" strike="noStrike">
                          <a:solidFill>
                            <a:srgbClr val="000000"/>
                          </a:solidFill>
                          <a:effectLst/>
                          <a:latin typeface="Arial"/>
                        </a:rPr>
                        <a:t>Brunswick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Fauquier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Kenbridge</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Northern Virginia Regional </a:t>
                      </a:r>
                      <a:r>
                        <a:rPr lang="en-US" sz="600" b="0" i="0" u="none" strike="noStrike" dirty="0" err="1">
                          <a:solidFill>
                            <a:srgbClr val="000000"/>
                          </a:solidFill>
                          <a:effectLst/>
                          <a:latin typeface="Arial"/>
                        </a:rPr>
                        <a:t>Commiss</a:t>
                      </a:r>
                      <a:endParaRPr lang="en-US" sz="600" b="0" i="0" u="none" strike="noStrike" dirty="0">
                        <a:solidFill>
                          <a:srgbClr val="000000"/>
                        </a:solidFill>
                        <a:effectLst/>
                        <a:latin typeface="Arial"/>
                      </a:endParaRP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Rocky Mount</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Western Tidewater Regional Jail</a:t>
                      </a:r>
                    </a:p>
                  </a:txBody>
                  <a:tcPr marL="4505" marR="4505" marT="4505" marB="0" anchor="b">
                    <a:lnL>
                      <a:noFill/>
                    </a:lnL>
                    <a:lnR>
                      <a:noFill/>
                    </a:lnR>
                    <a:lnT>
                      <a:noFill/>
                    </a:lnT>
                    <a:lnB>
                      <a:noFill/>
                    </a:lnB>
                  </a:tcPr>
                </a:tc>
                <a:extLst>
                  <a:ext uri="{0D108BD9-81ED-4DB2-BD59-A6C34878D82A}">
                    <a16:rowId xmlns:a16="http://schemas.microsoft.com/office/drawing/2014/main" val="10033"/>
                  </a:ext>
                </a:extLst>
              </a:tr>
              <a:tr h="98808">
                <a:tc>
                  <a:txBody>
                    <a:bodyPr/>
                    <a:lstStyle/>
                    <a:p>
                      <a:pPr algn="ctr" fontAlgn="b"/>
                      <a:r>
                        <a:rPr lang="en-US" sz="600" b="0" i="0" u="none" strike="noStrike">
                          <a:solidFill>
                            <a:srgbClr val="000000"/>
                          </a:solidFill>
                          <a:effectLst/>
                          <a:latin typeface="Arial"/>
                        </a:rPr>
                        <a:t>BVU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Floyd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Kilmarnock</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Northern Virginia Transportation </a:t>
                      </a:r>
                      <a:r>
                        <a:rPr lang="en-US" sz="600" b="0" i="0" u="none" strike="noStrike" dirty="0" err="1">
                          <a:solidFill>
                            <a:srgbClr val="000000"/>
                          </a:solidFill>
                          <a:effectLst/>
                          <a:latin typeface="Arial"/>
                        </a:rPr>
                        <a:t>Auth</a:t>
                      </a:r>
                      <a:endParaRPr lang="en-US" sz="600" b="0" i="0" u="none" strike="noStrike" dirty="0">
                        <a:solidFill>
                          <a:srgbClr val="000000"/>
                        </a:solidFill>
                        <a:effectLst/>
                        <a:latin typeface="Arial"/>
                      </a:endParaRP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Round Hill</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Western Virginia Water Authority</a:t>
                      </a:r>
                    </a:p>
                  </a:txBody>
                  <a:tcPr marL="4505" marR="4505" marT="4505" marB="0" anchor="b">
                    <a:lnL>
                      <a:noFill/>
                    </a:lnL>
                    <a:lnR>
                      <a:noFill/>
                    </a:lnR>
                    <a:lnT>
                      <a:noFill/>
                    </a:lnT>
                    <a:lnB>
                      <a:noFill/>
                    </a:lnB>
                  </a:tcPr>
                </a:tc>
                <a:extLst>
                  <a:ext uri="{0D108BD9-81ED-4DB2-BD59-A6C34878D82A}">
                    <a16:rowId xmlns:a16="http://schemas.microsoft.com/office/drawing/2014/main" val="10034"/>
                  </a:ext>
                </a:extLst>
              </a:tr>
              <a:tr h="98808">
                <a:tc>
                  <a:txBody>
                    <a:bodyPr/>
                    <a:lstStyle/>
                    <a:p>
                      <a:pPr algn="ctr" fontAlgn="b"/>
                      <a:r>
                        <a:rPr lang="en-US" sz="600" b="0" i="0" u="none" strike="noStrike">
                          <a:solidFill>
                            <a:srgbClr val="000000"/>
                          </a:solidFill>
                          <a:effectLst/>
                          <a:latin typeface="Arial"/>
                        </a:rPr>
                        <a:t>Campbell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Fluvanna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King &amp; Queen County &amp; Schools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Northumberland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Rural Retreat</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Westmoreland Co.</a:t>
                      </a:r>
                    </a:p>
                  </a:txBody>
                  <a:tcPr marL="4505" marR="4505" marT="4505" marB="0" anchor="b">
                    <a:lnL>
                      <a:noFill/>
                    </a:lnL>
                    <a:lnR>
                      <a:noFill/>
                    </a:lnR>
                    <a:lnT>
                      <a:noFill/>
                    </a:lnT>
                    <a:lnB>
                      <a:noFill/>
                    </a:lnB>
                  </a:tcPr>
                </a:tc>
                <a:extLst>
                  <a:ext uri="{0D108BD9-81ED-4DB2-BD59-A6C34878D82A}">
                    <a16:rowId xmlns:a16="http://schemas.microsoft.com/office/drawing/2014/main" val="10035"/>
                  </a:ext>
                </a:extLst>
              </a:tr>
              <a:tr h="98808">
                <a:tc>
                  <a:txBody>
                    <a:bodyPr/>
                    <a:lstStyle/>
                    <a:p>
                      <a:pPr algn="ctr" fontAlgn="b"/>
                      <a:r>
                        <a:rPr lang="en-US" sz="600" b="0" i="0" u="none" strike="noStrike">
                          <a:solidFill>
                            <a:srgbClr val="000000"/>
                          </a:solidFill>
                          <a:effectLst/>
                          <a:latin typeface="Arial"/>
                        </a:rPr>
                        <a:t>Cape Charles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Franklin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King &amp; Queen County EDA</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Northumberland County Schools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Saint Paul</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Westmoreland County Public Schools</a:t>
                      </a:r>
                    </a:p>
                  </a:txBody>
                  <a:tcPr marL="4505" marR="4505" marT="4505" marB="0" anchor="b">
                    <a:lnL>
                      <a:noFill/>
                    </a:lnL>
                    <a:lnR>
                      <a:noFill/>
                    </a:lnR>
                    <a:lnT>
                      <a:noFill/>
                    </a:lnT>
                    <a:lnB>
                      <a:noFill/>
                    </a:lnB>
                  </a:tcPr>
                </a:tc>
                <a:extLst>
                  <a:ext uri="{0D108BD9-81ED-4DB2-BD59-A6C34878D82A}">
                    <a16:rowId xmlns:a16="http://schemas.microsoft.com/office/drawing/2014/main" val="10036"/>
                  </a:ext>
                </a:extLst>
              </a:tr>
              <a:tr h="98808">
                <a:tc>
                  <a:txBody>
                    <a:bodyPr/>
                    <a:lstStyle/>
                    <a:p>
                      <a:pPr algn="ctr" fontAlgn="b"/>
                      <a:r>
                        <a:rPr lang="en-US" sz="600" b="0" i="0" u="none" strike="noStrike">
                          <a:solidFill>
                            <a:srgbClr val="000000"/>
                          </a:solidFill>
                          <a:effectLst/>
                          <a:latin typeface="Arial"/>
                        </a:rPr>
                        <a:t>Capital Region Airport Commission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Franklin City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King George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Northwestern Community Services Bd</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Salem</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Williamsburg-James City County PS</a:t>
                      </a:r>
                    </a:p>
                  </a:txBody>
                  <a:tcPr marL="4505" marR="4505" marT="4505" marB="0" anchor="b">
                    <a:lnL>
                      <a:noFill/>
                    </a:lnL>
                    <a:lnR>
                      <a:noFill/>
                    </a:lnR>
                    <a:lnT>
                      <a:noFill/>
                    </a:lnT>
                    <a:lnB>
                      <a:noFill/>
                    </a:lnB>
                  </a:tcPr>
                </a:tc>
                <a:extLst>
                  <a:ext uri="{0D108BD9-81ED-4DB2-BD59-A6C34878D82A}">
                    <a16:rowId xmlns:a16="http://schemas.microsoft.com/office/drawing/2014/main" val="10037"/>
                  </a:ext>
                </a:extLst>
              </a:tr>
              <a:tr h="98808">
                <a:tc>
                  <a:txBody>
                    <a:bodyPr/>
                    <a:lstStyle/>
                    <a:p>
                      <a:pPr algn="ctr" fontAlgn="b"/>
                      <a:r>
                        <a:rPr lang="en-US" sz="600" b="0" i="0" u="none" strike="noStrike">
                          <a:solidFill>
                            <a:srgbClr val="000000"/>
                          </a:solidFill>
                          <a:effectLst/>
                          <a:latin typeface="Arial"/>
                        </a:rPr>
                        <a:t>Caroline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Franklin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King William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Norton</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Salem City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Winchester Parking Authority</a:t>
                      </a:r>
                    </a:p>
                  </a:txBody>
                  <a:tcPr marL="4505" marR="4505" marT="4505" marB="0" anchor="b">
                    <a:lnL>
                      <a:noFill/>
                    </a:lnL>
                    <a:lnR>
                      <a:noFill/>
                    </a:lnR>
                    <a:lnT>
                      <a:noFill/>
                    </a:lnT>
                    <a:lnB>
                      <a:noFill/>
                    </a:lnB>
                  </a:tcPr>
                </a:tc>
                <a:extLst>
                  <a:ext uri="{0D108BD9-81ED-4DB2-BD59-A6C34878D82A}">
                    <a16:rowId xmlns:a16="http://schemas.microsoft.com/office/drawing/2014/main" val="10038"/>
                  </a:ext>
                </a:extLst>
              </a:tr>
              <a:tr h="98808">
                <a:tc>
                  <a:txBody>
                    <a:bodyPr/>
                    <a:lstStyle/>
                    <a:p>
                      <a:pPr algn="ctr" fontAlgn="b"/>
                      <a:r>
                        <a:rPr lang="en-US" sz="600" b="0" i="0" u="none" strike="noStrike">
                          <a:solidFill>
                            <a:srgbClr val="000000"/>
                          </a:solidFill>
                          <a:effectLst/>
                          <a:latin typeface="Arial"/>
                        </a:rPr>
                        <a:t>Caroline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Frederick Water</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King William County Public Schools</a:t>
                      </a:r>
                    </a:p>
                  </a:txBody>
                  <a:tcPr marL="4505" marR="4505" marT="4505" marB="0" anchor="b">
                    <a:lnL>
                      <a:noFill/>
                    </a:lnL>
                    <a:lnR>
                      <a:noFill/>
                    </a:lnR>
                    <a:lnT>
                      <a:noFill/>
                    </a:lnT>
                    <a:lnB>
                      <a:noFill/>
                    </a:lnB>
                  </a:tcPr>
                </a:tc>
                <a:tc>
                  <a:txBody>
                    <a:bodyPr/>
                    <a:lstStyle/>
                    <a:p>
                      <a:pPr algn="ctr" fontAlgn="b"/>
                      <a:r>
                        <a:rPr lang="en-US" sz="600" b="0" i="0" u="none" strike="noStrike" dirty="0" err="1">
                          <a:solidFill>
                            <a:srgbClr val="000000"/>
                          </a:solidFill>
                          <a:effectLst/>
                          <a:latin typeface="Arial"/>
                        </a:rPr>
                        <a:t>Nothern</a:t>
                      </a:r>
                      <a:r>
                        <a:rPr lang="en-US" sz="600" b="0" i="0" u="none" strike="noStrike" dirty="0">
                          <a:solidFill>
                            <a:srgbClr val="000000"/>
                          </a:solidFill>
                          <a:effectLst/>
                          <a:latin typeface="Arial"/>
                        </a:rPr>
                        <a:t> Shenandoah Co </a:t>
                      </a:r>
                      <a:r>
                        <a:rPr lang="en-US" sz="600" b="0" i="0" u="none" strike="noStrike" dirty="0" err="1">
                          <a:solidFill>
                            <a:srgbClr val="000000"/>
                          </a:solidFill>
                          <a:effectLst/>
                          <a:latin typeface="Arial"/>
                        </a:rPr>
                        <a:t>Reg</a:t>
                      </a:r>
                      <a:r>
                        <a:rPr lang="en-US" sz="600" b="0" i="0" u="none" strike="noStrike" dirty="0">
                          <a:solidFill>
                            <a:srgbClr val="000000"/>
                          </a:solidFill>
                          <a:effectLst/>
                          <a:latin typeface="Arial"/>
                        </a:rPr>
                        <a:t> </a:t>
                      </a:r>
                      <a:r>
                        <a:rPr lang="en-US" sz="600" b="0" i="0" u="none" strike="noStrike" dirty="0" err="1">
                          <a:solidFill>
                            <a:srgbClr val="000000"/>
                          </a:solidFill>
                          <a:effectLst/>
                          <a:latin typeface="Arial"/>
                        </a:rPr>
                        <a:t>Comm</a:t>
                      </a:r>
                      <a:endParaRPr lang="en-US" sz="600" b="0" i="0" u="none" strike="noStrike" dirty="0">
                        <a:solidFill>
                          <a:srgbClr val="000000"/>
                        </a:solidFill>
                        <a:effectLst/>
                        <a:latin typeface="Arial"/>
                      </a:endParaRP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Scott County Public Service Authority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Windsor</a:t>
                      </a:r>
                    </a:p>
                  </a:txBody>
                  <a:tcPr marL="4505" marR="4505" marT="4505" marB="0" anchor="b">
                    <a:lnL>
                      <a:noFill/>
                    </a:lnL>
                    <a:lnR>
                      <a:noFill/>
                    </a:lnR>
                    <a:lnT>
                      <a:noFill/>
                    </a:lnT>
                    <a:lnB>
                      <a:noFill/>
                    </a:lnB>
                  </a:tcPr>
                </a:tc>
                <a:extLst>
                  <a:ext uri="{0D108BD9-81ED-4DB2-BD59-A6C34878D82A}">
                    <a16:rowId xmlns:a16="http://schemas.microsoft.com/office/drawing/2014/main" val="10039"/>
                  </a:ext>
                </a:extLst>
              </a:tr>
              <a:tr h="98808">
                <a:tc>
                  <a:txBody>
                    <a:bodyPr/>
                    <a:lstStyle/>
                    <a:p>
                      <a:pPr algn="ctr" fontAlgn="b"/>
                      <a:r>
                        <a:rPr lang="en-US" sz="600" b="0" i="0" u="none" strike="noStrike">
                          <a:solidFill>
                            <a:srgbClr val="000000"/>
                          </a:solidFill>
                          <a:effectLst/>
                          <a:latin typeface="Arial"/>
                        </a:rPr>
                        <a:t>Carroll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Fredericksburg</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Lancaster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Occoquan</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Scottsville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Wise</a:t>
                      </a:r>
                    </a:p>
                  </a:txBody>
                  <a:tcPr marL="4505" marR="4505" marT="4505" marB="0" anchor="b">
                    <a:lnL>
                      <a:noFill/>
                    </a:lnL>
                    <a:lnR>
                      <a:noFill/>
                    </a:lnR>
                    <a:lnT>
                      <a:noFill/>
                    </a:lnT>
                    <a:lnB>
                      <a:noFill/>
                    </a:lnB>
                  </a:tcPr>
                </a:tc>
                <a:extLst>
                  <a:ext uri="{0D108BD9-81ED-4DB2-BD59-A6C34878D82A}">
                    <a16:rowId xmlns:a16="http://schemas.microsoft.com/office/drawing/2014/main" val="10040"/>
                  </a:ext>
                </a:extLst>
              </a:tr>
              <a:tr h="98808">
                <a:tc>
                  <a:txBody>
                    <a:bodyPr/>
                    <a:lstStyle/>
                    <a:p>
                      <a:pPr algn="ctr" fontAlgn="b"/>
                      <a:r>
                        <a:rPr lang="en-US" sz="600" b="0" i="0" u="none" strike="noStrike">
                          <a:solidFill>
                            <a:srgbClr val="000000"/>
                          </a:solidFill>
                          <a:effectLst/>
                          <a:latin typeface="Arial"/>
                        </a:rPr>
                        <a:t>Central Shenandoah PDC</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Fredericksburg City Schools </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Lawrenceville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Onancock</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Smithfield</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Wise County</a:t>
                      </a:r>
                    </a:p>
                  </a:txBody>
                  <a:tcPr marL="4505" marR="4505" marT="4505" marB="0" anchor="b">
                    <a:lnL>
                      <a:noFill/>
                    </a:lnL>
                    <a:lnR>
                      <a:noFill/>
                    </a:lnR>
                    <a:lnT>
                      <a:noFill/>
                    </a:lnT>
                    <a:lnB>
                      <a:noFill/>
                    </a:lnB>
                  </a:tcPr>
                </a:tc>
                <a:extLst>
                  <a:ext uri="{0D108BD9-81ED-4DB2-BD59-A6C34878D82A}">
                    <a16:rowId xmlns:a16="http://schemas.microsoft.com/office/drawing/2014/main" val="10041"/>
                  </a:ext>
                </a:extLst>
              </a:tr>
              <a:tr h="98808">
                <a:tc>
                  <a:txBody>
                    <a:bodyPr/>
                    <a:lstStyle/>
                    <a:p>
                      <a:pPr algn="ctr" fontAlgn="b"/>
                      <a:r>
                        <a:rPr lang="en-US" sz="600" b="0" i="0" u="none" strike="noStrike">
                          <a:solidFill>
                            <a:srgbClr val="000000"/>
                          </a:solidFill>
                          <a:effectLst/>
                          <a:latin typeface="Arial"/>
                        </a:rPr>
                        <a:t>Central Virginia PDC</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Front Royal</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Lee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Orange</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Smyth Washington Indus </a:t>
                      </a:r>
                      <a:r>
                        <a:rPr lang="en-US" sz="600" b="0" i="0" u="none" strike="noStrike" dirty="0" err="1">
                          <a:solidFill>
                            <a:srgbClr val="000000"/>
                          </a:solidFill>
                          <a:effectLst/>
                          <a:latin typeface="Arial"/>
                        </a:rPr>
                        <a:t>Facil</a:t>
                      </a:r>
                      <a:r>
                        <a:rPr lang="en-US" sz="600" b="0" i="0" u="none" strike="noStrike" dirty="0">
                          <a:solidFill>
                            <a:srgbClr val="000000"/>
                          </a:solidFill>
                          <a:effectLst/>
                          <a:latin typeface="Arial"/>
                        </a:rPr>
                        <a:t> </a:t>
                      </a:r>
                      <a:r>
                        <a:rPr lang="en-US" sz="600" b="0" i="0" u="none" strike="noStrike" dirty="0" err="1">
                          <a:solidFill>
                            <a:srgbClr val="000000"/>
                          </a:solidFill>
                          <a:effectLst/>
                          <a:latin typeface="Arial"/>
                        </a:rPr>
                        <a:t>Auth</a:t>
                      </a:r>
                      <a:endParaRPr lang="en-US" sz="600" b="0" i="0" u="none" strike="noStrike" dirty="0">
                        <a:solidFill>
                          <a:srgbClr val="000000"/>
                        </a:solidFill>
                        <a:effectLst/>
                        <a:latin typeface="Arial"/>
                      </a:endParaRP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Wise County Public Service Authority</a:t>
                      </a:r>
                    </a:p>
                  </a:txBody>
                  <a:tcPr marL="4505" marR="4505" marT="4505" marB="0" anchor="b">
                    <a:lnL>
                      <a:noFill/>
                    </a:lnL>
                    <a:lnR>
                      <a:noFill/>
                    </a:lnR>
                    <a:lnT>
                      <a:noFill/>
                    </a:lnT>
                    <a:lnB>
                      <a:noFill/>
                    </a:lnB>
                  </a:tcPr>
                </a:tc>
                <a:extLst>
                  <a:ext uri="{0D108BD9-81ED-4DB2-BD59-A6C34878D82A}">
                    <a16:rowId xmlns:a16="http://schemas.microsoft.com/office/drawing/2014/main" val="10042"/>
                  </a:ext>
                </a:extLst>
              </a:tr>
              <a:tr h="98808">
                <a:tc>
                  <a:txBody>
                    <a:bodyPr/>
                    <a:lstStyle/>
                    <a:p>
                      <a:pPr algn="ctr" fontAlgn="b"/>
                      <a:r>
                        <a:rPr lang="en-US" sz="600" b="0" i="0" u="none" strike="noStrike">
                          <a:solidFill>
                            <a:srgbClr val="000000"/>
                          </a:solidFill>
                          <a:effectLst/>
                          <a:latin typeface="Arial"/>
                        </a:rPr>
                        <a:t>Central Virginia Regional Jail</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Galax</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Lee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Orange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South Boston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Woodstock</a:t>
                      </a:r>
                    </a:p>
                  </a:txBody>
                  <a:tcPr marL="4505" marR="4505" marT="4505" marB="0" anchor="b">
                    <a:lnL>
                      <a:noFill/>
                    </a:lnL>
                    <a:lnR>
                      <a:noFill/>
                    </a:lnR>
                    <a:lnT>
                      <a:noFill/>
                    </a:lnT>
                    <a:lnB>
                      <a:noFill/>
                    </a:lnB>
                  </a:tcPr>
                </a:tc>
                <a:extLst>
                  <a:ext uri="{0D108BD9-81ED-4DB2-BD59-A6C34878D82A}">
                    <a16:rowId xmlns:a16="http://schemas.microsoft.com/office/drawing/2014/main" val="10043"/>
                  </a:ext>
                </a:extLst>
              </a:tr>
              <a:tr h="98808">
                <a:tc>
                  <a:txBody>
                    <a:bodyPr/>
                    <a:lstStyle/>
                    <a:p>
                      <a:pPr algn="ctr" fontAlgn="b"/>
                      <a:r>
                        <a:rPr lang="en-US" sz="600" b="0" i="0" u="none" strike="noStrike">
                          <a:solidFill>
                            <a:srgbClr val="000000"/>
                          </a:solidFill>
                          <a:effectLst/>
                          <a:latin typeface="Arial"/>
                        </a:rPr>
                        <a:t>Central Virginia Waste Mgmt Auth</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Gate City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Lee County Social Services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Page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South Hill</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Wythe County</a:t>
                      </a:r>
                    </a:p>
                  </a:txBody>
                  <a:tcPr marL="4505" marR="4505" marT="4505" marB="0" anchor="b">
                    <a:lnL>
                      <a:noFill/>
                    </a:lnL>
                    <a:lnR>
                      <a:noFill/>
                    </a:lnR>
                    <a:lnT>
                      <a:noFill/>
                    </a:lnT>
                    <a:lnB>
                      <a:noFill/>
                    </a:lnB>
                  </a:tcPr>
                </a:tc>
                <a:extLst>
                  <a:ext uri="{0D108BD9-81ED-4DB2-BD59-A6C34878D82A}">
                    <a16:rowId xmlns:a16="http://schemas.microsoft.com/office/drawing/2014/main" val="10044"/>
                  </a:ext>
                </a:extLst>
              </a:tr>
              <a:tr h="98808">
                <a:tc>
                  <a:txBody>
                    <a:bodyPr/>
                    <a:lstStyle/>
                    <a:p>
                      <a:pPr algn="ctr" fontAlgn="b"/>
                      <a:r>
                        <a:rPr lang="en-US" sz="600" b="0" i="0" u="none" strike="noStrike">
                          <a:solidFill>
                            <a:srgbClr val="000000"/>
                          </a:solidFill>
                          <a:effectLst/>
                          <a:latin typeface="Arial"/>
                        </a:rPr>
                        <a:t>Charles City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Giles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Leesburg</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Patrick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Southampton County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Wytheville</a:t>
                      </a:r>
                    </a:p>
                  </a:txBody>
                  <a:tcPr marL="4505" marR="4505" marT="4505" marB="0" anchor="b">
                    <a:lnL>
                      <a:noFill/>
                    </a:lnL>
                    <a:lnR>
                      <a:noFill/>
                    </a:lnR>
                    <a:lnT>
                      <a:noFill/>
                    </a:lnT>
                    <a:lnB>
                      <a:noFill/>
                    </a:lnB>
                  </a:tcPr>
                </a:tc>
                <a:extLst>
                  <a:ext uri="{0D108BD9-81ED-4DB2-BD59-A6C34878D82A}">
                    <a16:rowId xmlns:a16="http://schemas.microsoft.com/office/drawing/2014/main" val="10045"/>
                  </a:ext>
                </a:extLst>
              </a:tr>
              <a:tr h="98808">
                <a:tc>
                  <a:txBody>
                    <a:bodyPr/>
                    <a:lstStyle/>
                    <a:p>
                      <a:pPr algn="ctr" fontAlgn="b"/>
                      <a:r>
                        <a:rPr lang="en-US" sz="600" b="0" i="0" u="none" strike="noStrike">
                          <a:solidFill>
                            <a:srgbClr val="000000"/>
                          </a:solidFill>
                          <a:effectLst/>
                          <a:latin typeface="Arial"/>
                        </a:rPr>
                        <a:t>Charlotte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Giles County Public Schools</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Lexington</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Pearisburg</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Southeastern Cooperative Educ Progs</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York County </a:t>
                      </a:r>
                    </a:p>
                  </a:txBody>
                  <a:tcPr marL="4505" marR="4505" marT="4505" marB="0" anchor="b">
                    <a:lnL>
                      <a:noFill/>
                    </a:lnL>
                    <a:lnR>
                      <a:noFill/>
                    </a:lnR>
                    <a:lnT>
                      <a:noFill/>
                    </a:lnT>
                    <a:lnB>
                      <a:noFill/>
                    </a:lnB>
                  </a:tcPr>
                </a:tc>
                <a:extLst>
                  <a:ext uri="{0D108BD9-81ED-4DB2-BD59-A6C34878D82A}">
                    <a16:rowId xmlns:a16="http://schemas.microsoft.com/office/drawing/2014/main" val="10046"/>
                  </a:ext>
                </a:extLst>
              </a:tr>
              <a:tr h="98808">
                <a:tc>
                  <a:txBody>
                    <a:bodyPr/>
                    <a:lstStyle/>
                    <a:p>
                      <a:pPr algn="ctr" fontAlgn="b"/>
                      <a:r>
                        <a:rPr lang="en-US" sz="600" b="0" i="0" u="none" strike="noStrike">
                          <a:solidFill>
                            <a:srgbClr val="000000"/>
                          </a:solidFill>
                          <a:effectLst/>
                          <a:latin typeface="Arial"/>
                        </a:rPr>
                        <a:t>Charlottesville</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Giles County Public Service Auth</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Loudoun County</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Pennington Gap</a:t>
                      </a:r>
                    </a:p>
                  </a:txBody>
                  <a:tcPr marL="4505" marR="4505" marT="4505" marB="0" anchor="b">
                    <a:lnL>
                      <a:noFill/>
                    </a:lnL>
                    <a:lnR>
                      <a:noFill/>
                    </a:lnR>
                    <a:lnT>
                      <a:noFill/>
                    </a:lnT>
                    <a:lnB>
                      <a:noFill/>
                    </a:lnB>
                  </a:tcPr>
                </a:tc>
                <a:tc>
                  <a:txBody>
                    <a:bodyPr/>
                    <a:lstStyle/>
                    <a:p>
                      <a:pPr algn="ctr" fontAlgn="b"/>
                      <a:r>
                        <a:rPr lang="en-US" sz="600" b="0" i="0" u="none" strike="noStrike">
                          <a:solidFill>
                            <a:srgbClr val="000000"/>
                          </a:solidFill>
                          <a:effectLst/>
                          <a:latin typeface="Arial"/>
                        </a:rPr>
                        <a:t>Southeastern Public Service Authority</a:t>
                      </a:r>
                    </a:p>
                  </a:txBody>
                  <a:tcPr marL="4505" marR="4505" marT="4505" marB="0" anchor="b">
                    <a:lnL>
                      <a:noFill/>
                    </a:lnL>
                    <a:lnR>
                      <a:noFill/>
                    </a:lnR>
                    <a:lnT>
                      <a:noFill/>
                    </a:lnT>
                    <a:lnB>
                      <a:noFill/>
                    </a:lnB>
                  </a:tcPr>
                </a:tc>
                <a:tc>
                  <a:txBody>
                    <a:bodyPr/>
                    <a:lstStyle/>
                    <a:p>
                      <a:pPr algn="ctr" fontAlgn="b"/>
                      <a:r>
                        <a:rPr lang="en-US" sz="600" b="0" i="0" u="none" strike="noStrike" dirty="0">
                          <a:solidFill>
                            <a:srgbClr val="000000"/>
                          </a:solidFill>
                          <a:effectLst/>
                          <a:latin typeface="Arial"/>
                        </a:rPr>
                        <a:t>York County School Division</a:t>
                      </a:r>
                    </a:p>
                  </a:txBody>
                  <a:tcPr marL="4505" marR="4505" marT="4505" marB="0" anchor="b">
                    <a:lnL>
                      <a:noFill/>
                    </a:lnL>
                    <a:lnR>
                      <a:noFill/>
                    </a:lnR>
                    <a:lnT>
                      <a:noFill/>
                    </a:lnT>
                    <a:lnB>
                      <a:noFill/>
                    </a:lnB>
                  </a:tcPr>
                </a:tc>
                <a:extLst>
                  <a:ext uri="{0D108BD9-81ED-4DB2-BD59-A6C34878D82A}">
                    <a16:rowId xmlns:a16="http://schemas.microsoft.com/office/drawing/2014/main" val="10047"/>
                  </a:ext>
                </a:extLst>
              </a:tr>
            </a:tbl>
          </a:graphicData>
        </a:graphic>
      </p:graphicFrame>
    </p:spTree>
    <p:extLst>
      <p:ext uri="{BB962C8B-B14F-4D97-AF65-F5344CB8AC3E}">
        <p14:creationId xmlns:p14="http://schemas.microsoft.com/office/powerpoint/2010/main" val="1020225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50A6C23-A6D5-4C62-AAC9-A59460DEB222}"/>
              </a:ext>
            </a:extLst>
          </p:cNvPr>
          <p:cNvSpPr>
            <a:spLocks noGrp="1" noChangeArrowheads="1"/>
          </p:cNvSpPr>
          <p:nvPr>
            <p:ph type="title"/>
          </p:nvPr>
        </p:nvSpPr>
        <p:spPr>
          <a:xfrm>
            <a:off x="682625" y="644525"/>
            <a:ext cx="7226300" cy="696913"/>
          </a:xfrm>
        </p:spPr>
        <p:txBody>
          <a:bodyPr>
            <a:normAutofit fontScale="90000"/>
          </a:bodyPr>
          <a:lstStyle/>
          <a:p>
            <a:pPr eaLnBrk="1" fontAlgn="auto" hangingPunct="1">
              <a:spcAft>
                <a:spcPts val="0"/>
              </a:spcAft>
              <a:defRPr/>
            </a:pPr>
            <a:r>
              <a:rPr lang="en-US" altLang="en-US" sz="1800" i="1" dirty="0">
                <a:solidFill>
                  <a:schemeClr val="tx1"/>
                </a:solidFill>
                <a:latin typeface="Franklin Gothic Medium" panose="020B0603020102020204" pitchFamily="34" charset="0"/>
              </a:rPr>
              <a:t>FOR VML MEMBERS</a:t>
            </a:r>
            <a:br>
              <a:rPr lang="en-US" altLang="en-US" sz="1600" dirty="0">
                <a:solidFill>
                  <a:srgbClr val="000000"/>
                </a:solidFill>
                <a:latin typeface="Franklin Gothic Medium" panose="020B0603020102020204" pitchFamily="34" charset="0"/>
              </a:rPr>
            </a:br>
            <a:r>
              <a:rPr lang="en-US" sz="2700" b="1" dirty="0">
                <a:solidFill>
                  <a:srgbClr val="000000"/>
                </a:solidFill>
                <a:latin typeface="Franklin Gothic Medium" pitchFamily="34" charset="0"/>
              </a:rPr>
              <a:t>VML/</a:t>
            </a:r>
            <a:r>
              <a:rPr lang="en-US" sz="2700" b="1" dirty="0" err="1">
                <a:solidFill>
                  <a:srgbClr val="000000"/>
                </a:solidFill>
                <a:latin typeface="Franklin Gothic Medium" pitchFamily="34" charset="0"/>
              </a:rPr>
              <a:t>VACo</a:t>
            </a:r>
            <a:r>
              <a:rPr lang="en-US" sz="2700" b="1" dirty="0">
                <a:solidFill>
                  <a:srgbClr val="000000"/>
                </a:solidFill>
                <a:latin typeface="Franklin Gothic Medium" pitchFamily="34" charset="0"/>
              </a:rPr>
              <a:t> Financing Programs</a:t>
            </a:r>
          </a:p>
        </p:txBody>
      </p:sp>
      <p:sp>
        <p:nvSpPr>
          <p:cNvPr id="281603" name="Rectangle 3">
            <a:extLst>
              <a:ext uri="{FF2B5EF4-FFF2-40B4-BE49-F238E27FC236}">
                <a16:creationId xmlns:a16="http://schemas.microsoft.com/office/drawing/2014/main" id="{61E30B3F-A5B2-4E9B-B2B5-D1EFF651DBB3}"/>
              </a:ext>
            </a:extLst>
          </p:cNvPr>
          <p:cNvSpPr>
            <a:spLocks noGrp="1" noChangeArrowheads="1"/>
          </p:cNvSpPr>
          <p:nvPr>
            <p:ph sz="half" idx="1"/>
          </p:nvPr>
        </p:nvSpPr>
        <p:spPr>
          <a:xfrm>
            <a:off x="711200" y="1659467"/>
            <a:ext cx="7939088" cy="4554008"/>
          </a:xfrm>
        </p:spPr>
        <p:txBody>
          <a:bodyPr>
            <a:normAutofit/>
          </a:bodyPr>
          <a:lstStyle/>
          <a:p>
            <a:pPr marL="109537" indent="0">
              <a:spcBef>
                <a:spcPts val="1200"/>
              </a:spcBef>
              <a:buClr>
                <a:schemeClr val="tx1"/>
              </a:buClr>
              <a:buNone/>
              <a:defRPr/>
            </a:pPr>
            <a:r>
              <a:rPr lang="en-US" sz="1600" b="1" dirty="0">
                <a:solidFill>
                  <a:srgbClr val="000000"/>
                </a:solidFill>
                <a:latin typeface="Arial" panose="020B0604020202020204" pitchFamily="34" charset="0"/>
                <a:cs typeface="Arial" panose="020B0604020202020204" pitchFamily="34" charset="0"/>
              </a:rPr>
              <a:t>VML/</a:t>
            </a:r>
            <a:r>
              <a:rPr lang="en-US" sz="1600" b="1" dirty="0" err="1">
                <a:solidFill>
                  <a:srgbClr val="000000"/>
                </a:solidFill>
                <a:latin typeface="Arial" panose="020B0604020202020204" pitchFamily="34" charset="0"/>
                <a:cs typeface="Arial" panose="020B0604020202020204" pitchFamily="34" charset="0"/>
              </a:rPr>
              <a:t>VACo</a:t>
            </a:r>
            <a:r>
              <a:rPr lang="en-US" sz="1600" b="1" dirty="0">
                <a:solidFill>
                  <a:srgbClr val="000000"/>
                </a:solidFill>
                <a:latin typeface="Arial" panose="020B0604020202020204" pitchFamily="34" charset="0"/>
                <a:cs typeface="Arial" panose="020B0604020202020204" pitchFamily="34" charset="0"/>
              </a:rPr>
              <a:t> Fixed Rate Loan Program</a:t>
            </a:r>
          </a:p>
          <a:p>
            <a:pPr>
              <a:spcBef>
                <a:spcPts val="600"/>
              </a:spcBef>
              <a:buClr>
                <a:schemeClr val="tx1"/>
              </a:buClr>
              <a:buFont typeface="Wingdings" panose="05000000000000000000" pitchFamily="2" charset="2"/>
              <a:buChar char="§"/>
              <a:defRPr/>
            </a:pPr>
            <a:r>
              <a:rPr lang="en-US" sz="1400" dirty="0">
                <a:solidFill>
                  <a:srgbClr val="000000"/>
                </a:solidFill>
                <a:latin typeface="Arial" panose="020B0604020202020204" pitchFamily="34" charset="0"/>
                <a:cs typeface="Arial" panose="020B0604020202020204" pitchFamily="34" charset="0"/>
              </a:rPr>
              <a:t>Streamlined financing option for capital projects using bank placements</a:t>
            </a:r>
          </a:p>
          <a:p>
            <a:pPr>
              <a:spcBef>
                <a:spcPts val="600"/>
              </a:spcBef>
              <a:buClr>
                <a:schemeClr val="tx1"/>
              </a:buClr>
              <a:buFont typeface="Wingdings" panose="05000000000000000000" pitchFamily="2" charset="2"/>
              <a:buChar char="§"/>
              <a:defRPr/>
            </a:pPr>
            <a:r>
              <a:rPr lang="en-US" sz="1400" dirty="0">
                <a:solidFill>
                  <a:srgbClr val="000000"/>
                </a:solidFill>
                <a:latin typeface="Arial" panose="020B0604020202020204" pitchFamily="34" charset="0"/>
                <a:cs typeface="Arial" panose="020B0604020202020204" pitchFamily="34" charset="0"/>
              </a:rPr>
              <a:t>Terms generally of 5 – 20 years</a:t>
            </a:r>
          </a:p>
          <a:p>
            <a:pPr>
              <a:spcBef>
                <a:spcPts val="600"/>
              </a:spcBef>
              <a:buClr>
                <a:schemeClr val="tx1"/>
              </a:buClr>
              <a:buFont typeface="Wingdings" panose="05000000000000000000" pitchFamily="2" charset="2"/>
              <a:buChar char="§"/>
              <a:defRPr/>
            </a:pPr>
            <a:r>
              <a:rPr lang="en-US" sz="1400" dirty="0">
                <a:solidFill>
                  <a:srgbClr val="000000"/>
                </a:solidFill>
                <a:latin typeface="Arial" panose="020B0604020202020204" pitchFamily="34" charset="0"/>
                <a:cs typeface="Arial" panose="020B0604020202020204" pitchFamily="34" charset="0"/>
              </a:rPr>
              <a:t>Tax-exempt and taxable options available</a:t>
            </a:r>
          </a:p>
          <a:p>
            <a:pPr>
              <a:spcBef>
                <a:spcPts val="600"/>
              </a:spcBef>
              <a:buClr>
                <a:schemeClr val="tx1"/>
              </a:buClr>
              <a:buFont typeface="Wingdings" panose="05000000000000000000" pitchFamily="2" charset="2"/>
              <a:buChar char="§"/>
              <a:defRPr/>
            </a:pPr>
            <a:r>
              <a:rPr lang="en-US" sz="1400" dirty="0">
                <a:solidFill>
                  <a:srgbClr val="000000"/>
                </a:solidFill>
                <a:latin typeface="Arial" panose="020B0604020202020204" pitchFamily="34" charset="0"/>
                <a:cs typeface="Arial" panose="020B0604020202020204" pitchFamily="34" charset="0"/>
              </a:rPr>
              <a:t>Arbitrage monitoring included at no additional cost – a federal requirement for tax-exempt loans</a:t>
            </a:r>
          </a:p>
          <a:p>
            <a:pPr>
              <a:spcBef>
                <a:spcPts val="600"/>
              </a:spcBef>
              <a:buClr>
                <a:schemeClr val="tx1"/>
              </a:buClr>
              <a:buFont typeface="Wingdings" panose="05000000000000000000" pitchFamily="2" charset="2"/>
              <a:buChar char="§"/>
              <a:defRPr/>
            </a:pPr>
            <a:r>
              <a:rPr lang="en-US" sz="1400" dirty="0">
                <a:solidFill>
                  <a:srgbClr val="000000"/>
                </a:solidFill>
                <a:latin typeface="Arial" panose="020B0604020202020204" pitchFamily="34" charset="0"/>
                <a:cs typeface="Arial" panose="020B0604020202020204" pitchFamily="34" charset="0"/>
              </a:rPr>
              <a:t>Eligible for </a:t>
            </a:r>
            <a:r>
              <a:rPr lang="en-US" sz="1400" b="1" dirty="0">
                <a:solidFill>
                  <a:srgbClr val="000000"/>
                </a:solidFill>
                <a:latin typeface="Arial" panose="020B0604020202020204" pitchFamily="34" charset="0"/>
                <a:cs typeface="Arial" panose="020B0604020202020204" pitchFamily="34" charset="0"/>
              </a:rPr>
              <a:t>$5,000 grant </a:t>
            </a:r>
            <a:r>
              <a:rPr lang="en-US" sz="1400" dirty="0">
                <a:solidFill>
                  <a:srgbClr val="000000"/>
                </a:solidFill>
                <a:latin typeface="Arial" panose="020B0604020202020204" pitchFamily="34" charset="0"/>
                <a:cs typeface="Arial" panose="020B0604020202020204" pitchFamily="34" charset="0"/>
              </a:rPr>
              <a:t>at loan closing from Virginia Local Government Finance Corp.</a:t>
            </a:r>
          </a:p>
          <a:p>
            <a:pPr marL="109537" indent="0">
              <a:spcBef>
                <a:spcPts val="600"/>
              </a:spcBef>
              <a:buClr>
                <a:schemeClr val="tx1"/>
              </a:buClr>
              <a:buNone/>
              <a:defRPr/>
            </a:pPr>
            <a:endParaRPr lang="en-US" sz="1600" dirty="0">
              <a:solidFill>
                <a:srgbClr val="000000"/>
              </a:solidFill>
              <a:latin typeface="Arial" panose="020B0604020202020204" pitchFamily="34" charset="0"/>
              <a:cs typeface="Arial" panose="020B0604020202020204" pitchFamily="34" charset="0"/>
            </a:endParaRPr>
          </a:p>
          <a:p>
            <a:pPr marL="109537" indent="0">
              <a:spcBef>
                <a:spcPts val="600"/>
              </a:spcBef>
              <a:buClr>
                <a:schemeClr val="tx1"/>
              </a:buClr>
              <a:buNone/>
              <a:defRPr/>
            </a:pPr>
            <a:r>
              <a:rPr lang="en-US" sz="1600" b="1" dirty="0">
                <a:solidFill>
                  <a:srgbClr val="000000"/>
                </a:solidFill>
                <a:latin typeface="Arial" panose="020B0604020202020204" pitchFamily="34" charset="0"/>
                <a:cs typeface="Arial" panose="020B0604020202020204" pitchFamily="34" charset="0"/>
              </a:rPr>
              <a:t>VML/</a:t>
            </a:r>
            <a:r>
              <a:rPr lang="en-US" sz="1600" b="1" dirty="0" err="1">
                <a:solidFill>
                  <a:srgbClr val="000000"/>
                </a:solidFill>
                <a:latin typeface="Arial" panose="020B0604020202020204" pitchFamily="34" charset="0"/>
                <a:cs typeface="Arial" panose="020B0604020202020204" pitchFamily="34" charset="0"/>
              </a:rPr>
              <a:t>VACo</a:t>
            </a:r>
            <a:r>
              <a:rPr lang="en-US" sz="1600" b="1" dirty="0">
                <a:solidFill>
                  <a:srgbClr val="000000"/>
                </a:solidFill>
                <a:latin typeface="Arial" panose="020B0604020202020204" pitchFamily="34" charset="0"/>
                <a:cs typeface="Arial" panose="020B0604020202020204" pitchFamily="34" charset="0"/>
              </a:rPr>
              <a:t> Commercial Paper Program</a:t>
            </a:r>
          </a:p>
          <a:p>
            <a:pPr>
              <a:spcBef>
                <a:spcPts val="600"/>
              </a:spcBef>
              <a:buClr>
                <a:schemeClr val="tx1"/>
              </a:buClr>
              <a:buFont typeface="Wingdings" panose="05000000000000000000" pitchFamily="2" charset="2"/>
              <a:buChar char="§"/>
              <a:defRPr/>
            </a:pPr>
            <a:r>
              <a:rPr lang="en-US" sz="1400" dirty="0">
                <a:solidFill>
                  <a:srgbClr val="000000"/>
                </a:solidFill>
                <a:latin typeface="Arial" panose="020B0604020202020204" pitchFamily="34" charset="0"/>
                <a:cs typeface="Arial" panose="020B0604020202020204" pitchFamily="34" charset="0"/>
              </a:rPr>
              <a:t>Floating rate loan program for loans of $500,000 up to $100 million</a:t>
            </a:r>
          </a:p>
          <a:p>
            <a:pPr>
              <a:spcBef>
                <a:spcPts val="600"/>
              </a:spcBef>
              <a:buClr>
                <a:schemeClr val="tx1"/>
              </a:buClr>
              <a:buFont typeface="Wingdings" panose="05000000000000000000" pitchFamily="2" charset="2"/>
              <a:buChar char="§"/>
              <a:defRPr/>
            </a:pPr>
            <a:r>
              <a:rPr lang="en-US" sz="1400" dirty="0">
                <a:solidFill>
                  <a:srgbClr val="000000"/>
                </a:solidFill>
                <a:latin typeface="Arial" panose="020B0604020202020204" pitchFamily="34" charset="0"/>
                <a:cs typeface="Arial" panose="020B0604020202020204" pitchFamily="34" charset="0"/>
              </a:rPr>
              <a:t>Terms generally 6 months to 10 years+</a:t>
            </a:r>
          </a:p>
          <a:p>
            <a:pPr>
              <a:spcBef>
                <a:spcPts val="600"/>
              </a:spcBef>
              <a:buClr>
                <a:schemeClr val="tx1"/>
              </a:buClr>
              <a:buFont typeface="Wingdings" panose="05000000000000000000" pitchFamily="2" charset="2"/>
              <a:buChar char="§"/>
              <a:defRPr/>
            </a:pPr>
            <a:r>
              <a:rPr lang="en-US" sz="1400" dirty="0">
                <a:solidFill>
                  <a:srgbClr val="000000"/>
                </a:solidFill>
                <a:latin typeface="Arial" panose="020B0604020202020204" pitchFamily="34" charset="0"/>
                <a:cs typeface="Arial" panose="020B0604020202020204" pitchFamily="34" charset="0"/>
              </a:rPr>
              <a:t>Pay interest only on amount used</a:t>
            </a:r>
          </a:p>
          <a:p>
            <a:pPr>
              <a:spcBef>
                <a:spcPts val="600"/>
              </a:spcBef>
              <a:buClr>
                <a:schemeClr val="tx1"/>
              </a:buClr>
              <a:buFont typeface="Wingdings" panose="05000000000000000000" pitchFamily="2" charset="2"/>
              <a:buChar char="§"/>
              <a:defRPr/>
            </a:pPr>
            <a:r>
              <a:rPr lang="en-US" sz="1400" dirty="0">
                <a:solidFill>
                  <a:srgbClr val="000000"/>
                </a:solidFill>
                <a:latin typeface="Arial" panose="020B0604020202020204" pitchFamily="34" charset="0"/>
                <a:cs typeface="Arial" panose="020B0604020202020204" pitchFamily="34" charset="0"/>
              </a:rPr>
              <a:t>Repay loan with as little as 10 days’ notice</a:t>
            </a:r>
          </a:p>
          <a:p>
            <a:pPr marL="109537" indent="0">
              <a:spcBef>
                <a:spcPts val="600"/>
              </a:spcBef>
              <a:buClr>
                <a:schemeClr val="tx1"/>
              </a:buClr>
              <a:buNone/>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457200" indent="-457200" eaLnBrk="1" fontAlgn="auto" hangingPunct="1">
              <a:lnSpc>
                <a:spcPct val="120000"/>
              </a:lnSpc>
              <a:spcBef>
                <a:spcPct val="100000"/>
              </a:spcBef>
              <a:spcAft>
                <a:spcPts val="0"/>
              </a:spcAft>
              <a:buClr>
                <a:schemeClr val="tx1"/>
              </a:buClr>
              <a:buFont typeface="Wingdings" pitchFamily="2" charset="2"/>
              <a:buChar char="§"/>
              <a:defRPr/>
            </a:pPr>
            <a:endParaRPr lang="en-US" sz="2300" dirty="0">
              <a:latin typeface="Arial" pitchFamily="34" charset="0"/>
              <a:cs typeface="Arial" pitchFamily="34" charset="0"/>
            </a:endParaRPr>
          </a:p>
          <a:p>
            <a:pPr marL="640080" lvl="1" indent="-274320" eaLnBrk="1" fontAlgn="auto" hangingPunct="1">
              <a:spcAft>
                <a:spcPts val="0"/>
              </a:spcAft>
              <a:buFont typeface="Wingdings 2"/>
              <a:buChar char=""/>
              <a:defRPr/>
            </a:pPr>
            <a:endParaRPr lang="en-US" dirty="0">
              <a:latin typeface="Arial" pitchFamily="34" charset="0"/>
              <a:cs typeface="Arial" pitchFamily="34" charset="0"/>
            </a:endParaRPr>
          </a:p>
          <a:p>
            <a:pPr marL="1314450" lvl="2" indent="-457200" eaLnBrk="1" fontAlgn="auto" hangingPunct="1">
              <a:spcAft>
                <a:spcPts val="0"/>
              </a:spcAft>
              <a:buFont typeface="Wingdings" pitchFamily="2" charset="2"/>
              <a:buNone/>
              <a:defRPr/>
            </a:pPr>
            <a:endParaRPr lang="en-US" sz="1000" dirty="0"/>
          </a:p>
          <a:p>
            <a:pPr marL="1314450" lvl="2" indent="-457200" algn="r" eaLnBrk="1" fontAlgn="auto" hangingPunct="1">
              <a:spcAft>
                <a:spcPts val="0"/>
              </a:spcAft>
              <a:buFont typeface="Wingdings" pitchFamily="2" charset="2"/>
              <a:buNone/>
              <a:defRPr/>
            </a:pPr>
            <a:endParaRPr lang="en-US" sz="1600" dirty="0"/>
          </a:p>
        </p:txBody>
      </p:sp>
      <p:sp>
        <p:nvSpPr>
          <p:cNvPr id="45060" name="TextBox 5">
            <a:extLst>
              <a:ext uri="{FF2B5EF4-FFF2-40B4-BE49-F238E27FC236}">
                <a16:creationId xmlns:a16="http://schemas.microsoft.com/office/drawing/2014/main" id="{68B1F3CD-5EF5-4750-87C0-BAC819573822}"/>
              </a:ext>
            </a:extLst>
          </p:cNvPr>
          <p:cNvSpPr txBox="1">
            <a:spLocks noChangeArrowheads="1"/>
          </p:cNvSpPr>
          <p:nvPr/>
        </p:nvSpPr>
        <p:spPr bwMode="auto">
          <a:xfrm>
            <a:off x="6597650" y="6329363"/>
            <a:ext cx="21558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100">
                <a:solidFill>
                  <a:srgbClr val="0B5394"/>
                </a:solidFill>
                <a:latin typeface="Arial" panose="020B0604020202020204" pitchFamily="34" charset="0"/>
                <a:cs typeface="Arial" panose="020B0604020202020204" pitchFamily="34" charset="0"/>
              </a:rPr>
              <a:t>VML/VACo Finance          </a:t>
            </a:r>
            <a:fld id="{ED98C729-EFEF-46D0-B613-770DE37D6D20}" type="slidenum">
              <a:rPr lang="en-US" altLang="en-US" sz="1100">
                <a:solidFill>
                  <a:srgbClr val="0B5394"/>
                </a:solidFill>
                <a:latin typeface="Arial" panose="020B0604020202020204" pitchFamily="34" charset="0"/>
                <a:cs typeface="Arial" panose="020B0604020202020204" pitchFamily="34" charset="0"/>
              </a:rPr>
              <a:pPr/>
              <a:t>4</a:t>
            </a:fld>
            <a:endParaRPr lang="en-US" altLang="en-US" sz="1100">
              <a:solidFill>
                <a:srgbClr val="0B539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152378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50A6C23-A6D5-4C62-AAC9-A59460DEB222}"/>
              </a:ext>
            </a:extLst>
          </p:cNvPr>
          <p:cNvSpPr>
            <a:spLocks noGrp="1" noChangeArrowheads="1"/>
          </p:cNvSpPr>
          <p:nvPr>
            <p:ph type="title"/>
          </p:nvPr>
        </p:nvSpPr>
        <p:spPr>
          <a:xfrm>
            <a:off x="682625" y="644525"/>
            <a:ext cx="7226300" cy="696913"/>
          </a:xfrm>
        </p:spPr>
        <p:txBody>
          <a:bodyPr>
            <a:normAutofit fontScale="90000"/>
          </a:bodyPr>
          <a:lstStyle/>
          <a:p>
            <a:pPr eaLnBrk="1" fontAlgn="auto" hangingPunct="1">
              <a:spcAft>
                <a:spcPts val="0"/>
              </a:spcAft>
              <a:defRPr/>
            </a:pPr>
            <a:r>
              <a:rPr lang="en-US" altLang="en-US" sz="1800" i="1" dirty="0">
                <a:solidFill>
                  <a:schemeClr val="tx1"/>
                </a:solidFill>
                <a:latin typeface="Franklin Gothic Medium" panose="020B0603020102020204" pitchFamily="34" charset="0"/>
              </a:rPr>
              <a:t>FOR VML MEMBERS</a:t>
            </a:r>
            <a:br>
              <a:rPr lang="en-US" altLang="en-US" sz="1600" dirty="0">
                <a:solidFill>
                  <a:srgbClr val="000000"/>
                </a:solidFill>
                <a:latin typeface="Franklin Gothic Medium" panose="020B0603020102020204" pitchFamily="34" charset="0"/>
              </a:rPr>
            </a:br>
            <a:r>
              <a:rPr lang="en-US" sz="2700" b="1" dirty="0">
                <a:solidFill>
                  <a:srgbClr val="000000"/>
                </a:solidFill>
                <a:latin typeface="Franklin Gothic Medium" pitchFamily="34" charset="0"/>
              </a:rPr>
              <a:t>VML/</a:t>
            </a:r>
            <a:r>
              <a:rPr lang="en-US" sz="2700" b="1" dirty="0" err="1">
                <a:solidFill>
                  <a:srgbClr val="000000"/>
                </a:solidFill>
                <a:latin typeface="Franklin Gothic Medium" pitchFamily="34" charset="0"/>
              </a:rPr>
              <a:t>VACo</a:t>
            </a:r>
            <a:r>
              <a:rPr lang="en-US" sz="2700" b="1" dirty="0">
                <a:solidFill>
                  <a:srgbClr val="000000"/>
                </a:solidFill>
                <a:latin typeface="Franklin Gothic Medium" pitchFamily="34" charset="0"/>
              </a:rPr>
              <a:t> Financing Programs (cont.)</a:t>
            </a:r>
          </a:p>
        </p:txBody>
      </p:sp>
      <p:sp>
        <p:nvSpPr>
          <p:cNvPr id="281603" name="Rectangle 3">
            <a:extLst>
              <a:ext uri="{FF2B5EF4-FFF2-40B4-BE49-F238E27FC236}">
                <a16:creationId xmlns:a16="http://schemas.microsoft.com/office/drawing/2014/main" id="{61E30B3F-A5B2-4E9B-B2B5-D1EFF651DBB3}"/>
              </a:ext>
            </a:extLst>
          </p:cNvPr>
          <p:cNvSpPr>
            <a:spLocks noGrp="1" noChangeArrowheads="1"/>
          </p:cNvSpPr>
          <p:nvPr>
            <p:ph sz="half" idx="1"/>
          </p:nvPr>
        </p:nvSpPr>
        <p:spPr>
          <a:xfrm>
            <a:off x="711200" y="1761067"/>
            <a:ext cx="7939088" cy="4452408"/>
          </a:xfrm>
        </p:spPr>
        <p:txBody>
          <a:bodyPr>
            <a:normAutofit/>
          </a:bodyPr>
          <a:lstStyle/>
          <a:p>
            <a:pPr marL="109537" indent="0">
              <a:spcBef>
                <a:spcPts val="1200"/>
              </a:spcBef>
              <a:buClr>
                <a:schemeClr val="tx1"/>
              </a:buClr>
              <a:buNone/>
              <a:defRPr/>
            </a:pPr>
            <a:r>
              <a:rPr lang="en-US" sz="1800" b="1" dirty="0">
                <a:solidFill>
                  <a:srgbClr val="000000"/>
                </a:solidFill>
                <a:latin typeface="Arial" panose="020B0604020202020204" pitchFamily="34" charset="0"/>
                <a:cs typeface="Arial" panose="020B0604020202020204" pitchFamily="34" charset="0"/>
              </a:rPr>
              <a:t>VML/</a:t>
            </a:r>
            <a:r>
              <a:rPr lang="en-US" sz="1800" b="1" dirty="0" err="1">
                <a:solidFill>
                  <a:srgbClr val="000000"/>
                </a:solidFill>
                <a:latin typeface="Arial" panose="020B0604020202020204" pitchFamily="34" charset="0"/>
                <a:cs typeface="Arial" panose="020B0604020202020204" pitchFamily="34" charset="0"/>
              </a:rPr>
              <a:t>VACo</a:t>
            </a:r>
            <a:r>
              <a:rPr lang="en-US" sz="1800" b="1" dirty="0">
                <a:solidFill>
                  <a:srgbClr val="000000"/>
                </a:solidFill>
                <a:latin typeface="Arial" panose="020B0604020202020204" pitchFamily="34" charset="0"/>
                <a:cs typeface="Arial" panose="020B0604020202020204" pitchFamily="34" charset="0"/>
              </a:rPr>
              <a:t> Equipment Lease-Purchase Financing</a:t>
            </a:r>
          </a:p>
          <a:p>
            <a:pPr>
              <a:spcBef>
                <a:spcPts val="1800"/>
              </a:spcBef>
              <a:buClr>
                <a:schemeClr val="tx1"/>
              </a:buClr>
              <a:buFont typeface="Wingdings" panose="05000000000000000000" pitchFamily="2" charset="2"/>
              <a:buChar char="§"/>
              <a:defRPr/>
            </a:pPr>
            <a:r>
              <a:rPr lang="en-US" sz="1600" dirty="0">
                <a:solidFill>
                  <a:srgbClr val="000000"/>
                </a:solidFill>
                <a:latin typeface="Arial" panose="020B0604020202020204" pitchFamily="34" charset="0"/>
                <a:cs typeface="Arial" panose="020B0604020202020204" pitchFamily="34" charset="0"/>
              </a:rPr>
              <a:t>Streamlined financing option for moveable equipment, such as police vehicles, school buses, dump trucks, etc.</a:t>
            </a:r>
          </a:p>
          <a:p>
            <a:pPr>
              <a:spcBef>
                <a:spcPts val="1800"/>
              </a:spcBef>
              <a:buClr>
                <a:schemeClr val="tx1"/>
              </a:buClr>
              <a:buFont typeface="Wingdings" panose="05000000000000000000" pitchFamily="2" charset="2"/>
              <a:buChar char="§"/>
              <a:defRPr/>
            </a:pPr>
            <a:r>
              <a:rPr lang="en-US" sz="1600" dirty="0">
                <a:solidFill>
                  <a:srgbClr val="000000"/>
                </a:solidFill>
                <a:latin typeface="Arial" panose="020B0604020202020204" pitchFamily="34" charset="0"/>
                <a:cs typeface="Arial" panose="020B0604020202020204" pitchFamily="34" charset="0"/>
              </a:rPr>
              <a:t>Terms generally of 3 – 15 years</a:t>
            </a:r>
          </a:p>
          <a:p>
            <a:pPr>
              <a:spcBef>
                <a:spcPts val="1800"/>
              </a:spcBef>
              <a:buClr>
                <a:schemeClr val="tx1"/>
              </a:buClr>
              <a:buFont typeface="Wingdings" panose="05000000000000000000" pitchFamily="2" charset="2"/>
              <a:buChar char="§"/>
              <a:defRPr/>
            </a:pPr>
            <a:r>
              <a:rPr lang="en-US" sz="1600" dirty="0">
                <a:solidFill>
                  <a:srgbClr val="000000"/>
                </a:solidFill>
                <a:latin typeface="Arial" panose="020B0604020202020204" pitchFamily="34" charset="0"/>
                <a:cs typeface="Arial" panose="020B0604020202020204" pitchFamily="34" charset="0"/>
              </a:rPr>
              <a:t>Secured by equipment – preserves general obligation debt capacity</a:t>
            </a:r>
          </a:p>
          <a:p>
            <a:pPr>
              <a:spcBef>
                <a:spcPts val="1800"/>
              </a:spcBef>
              <a:buClr>
                <a:schemeClr val="tx1"/>
              </a:buClr>
              <a:buFont typeface="Wingdings" panose="05000000000000000000" pitchFamily="2" charset="2"/>
              <a:buChar char="§"/>
              <a:defRPr/>
            </a:pPr>
            <a:r>
              <a:rPr lang="en-US" sz="1600" dirty="0">
                <a:solidFill>
                  <a:srgbClr val="000000"/>
                </a:solidFill>
                <a:latin typeface="Arial" panose="020B0604020202020204" pitchFamily="34" charset="0"/>
                <a:cs typeface="Arial" panose="020B0604020202020204" pitchFamily="34" charset="0"/>
              </a:rPr>
              <a:t>Competitive rates and low closing costs</a:t>
            </a:r>
            <a:endParaRPr lang="en-US" sz="1000" dirty="0"/>
          </a:p>
          <a:p>
            <a:pPr marL="1314450" lvl="2" indent="-457200" algn="r" eaLnBrk="1" fontAlgn="auto" hangingPunct="1">
              <a:spcAft>
                <a:spcPts val="0"/>
              </a:spcAft>
              <a:buFont typeface="Wingdings" pitchFamily="2" charset="2"/>
              <a:buNone/>
              <a:defRPr/>
            </a:pPr>
            <a:endParaRPr lang="en-US" sz="1600" dirty="0"/>
          </a:p>
        </p:txBody>
      </p:sp>
      <p:sp>
        <p:nvSpPr>
          <p:cNvPr id="45060" name="TextBox 5">
            <a:extLst>
              <a:ext uri="{FF2B5EF4-FFF2-40B4-BE49-F238E27FC236}">
                <a16:creationId xmlns:a16="http://schemas.microsoft.com/office/drawing/2014/main" id="{68B1F3CD-5EF5-4750-87C0-BAC819573822}"/>
              </a:ext>
            </a:extLst>
          </p:cNvPr>
          <p:cNvSpPr txBox="1">
            <a:spLocks noChangeArrowheads="1"/>
          </p:cNvSpPr>
          <p:nvPr/>
        </p:nvSpPr>
        <p:spPr bwMode="auto">
          <a:xfrm>
            <a:off x="6597650" y="6329363"/>
            <a:ext cx="21558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100">
                <a:solidFill>
                  <a:srgbClr val="0B5394"/>
                </a:solidFill>
                <a:latin typeface="Arial" panose="020B0604020202020204" pitchFamily="34" charset="0"/>
                <a:cs typeface="Arial" panose="020B0604020202020204" pitchFamily="34" charset="0"/>
              </a:rPr>
              <a:t>VML/VACo Finance          </a:t>
            </a:r>
            <a:fld id="{ED98C729-EFEF-46D0-B613-770DE37D6D20}" type="slidenum">
              <a:rPr lang="en-US" altLang="en-US" sz="1100">
                <a:solidFill>
                  <a:srgbClr val="0B5394"/>
                </a:solidFill>
                <a:latin typeface="Arial" panose="020B0604020202020204" pitchFamily="34" charset="0"/>
                <a:cs typeface="Arial" panose="020B0604020202020204" pitchFamily="34" charset="0"/>
              </a:rPr>
              <a:pPr/>
              <a:t>5</a:t>
            </a:fld>
            <a:endParaRPr lang="en-US" altLang="en-US" sz="1100">
              <a:solidFill>
                <a:srgbClr val="0B539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56713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50A6C23-A6D5-4C62-AAC9-A59460DEB222}"/>
              </a:ext>
            </a:extLst>
          </p:cNvPr>
          <p:cNvSpPr>
            <a:spLocks noGrp="1" noChangeArrowheads="1"/>
          </p:cNvSpPr>
          <p:nvPr>
            <p:ph type="title"/>
          </p:nvPr>
        </p:nvSpPr>
        <p:spPr>
          <a:xfrm>
            <a:off x="682625" y="644525"/>
            <a:ext cx="7226300" cy="696913"/>
          </a:xfrm>
        </p:spPr>
        <p:txBody>
          <a:bodyPr>
            <a:normAutofit fontScale="90000"/>
          </a:bodyPr>
          <a:lstStyle/>
          <a:p>
            <a:pPr eaLnBrk="1" fontAlgn="auto" hangingPunct="1">
              <a:spcAft>
                <a:spcPts val="0"/>
              </a:spcAft>
              <a:defRPr/>
            </a:pPr>
            <a:br>
              <a:rPr lang="en-US" altLang="en-US" sz="1600" dirty="0">
                <a:solidFill>
                  <a:srgbClr val="000000"/>
                </a:solidFill>
                <a:latin typeface="Franklin Gothic Medium" panose="020B0603020102020204" pitchFamily="34" charset="0"/>
              </a:rPr>
            </a:br>
            <a:r>
              <a:rPr lang="en-US" sz="2700" b="1" dirty="0">
                <a:solidFill>
                  <a:srgbClr val="000000"/>
                </a:solidFill>
                <a:latin typeface="Franklin Gothic Medium" pitchFamily="34" charset="0"/>
              </a:rPr>
              <a:t>VML/</a:t>
            </a:r>
            <a:r>
              <a:rPr lang="en-US" sz="2700" b="1" dirty="0" err="1">
                <a:solidFill>
                  <a:srgbClr val="000000"/>
                </a:solidFill>
                <a:latin typeface="Franklin Gothic Medium" pitchFamily="34" charset="0"/>
              </a:rPr>
              <a:t>VACo</a:t>
            </a:r>
            <a:r>
              <a:rPr lang="en-US" sz="2700" b="1" dirty="0">
                <a:solidFill>
                  <a:srgbClr val="000000"/>
                </a:solidFill>
                <a:latin typeface="Franklin Gothic Medium" pitchFamily="34" charset="0"/>
              </a:rPr>
              <a:t> Investment Services </a:t>
            </a:r>
          </a:p>
        </p:txBody>
      </p:sp>
      <p:sp>
        <p:nvSpPr>
          <p:cNvPr id="281603" name="Rectangle 3">
            <a:extLst>
              <a:ext uri="{FF2B5EF4-FFF2-40B4-BE49-F238E27FC236}">
                <a16:creationId xmlns:a16="http://schemas.microsoft.com/office/drawing/2014/main" id="{61E30B3F-A5B2-4E9B-B2B5-D1EFF651DBB3}"/>
              </a:ext>
            </a:extLst>
          </p:cNvPr>
          <p:cNvSpPr>
            <a:spLocks noGrp="1" noChangeArrowheads="1"/>
          </p:cNvSpPr>
          <p:nvPr>
            <p:ph sz="half" idx="1"/>
          </p:nvPr>
        </p:nvSpPr>
        <p:spPr>
          <a:xfrm>
            <a:off x="682625" y="1426960"/>
            <a:ext cx="7939088" cy="4452408"/>
          </a:xfrm>
        </p:spPr>
        <p:txBody>
          <a:bodyPr>
            <a:normAutofit fontScale="62500" lnSpcReduction="20000"/>
          </a:bodyPr>
          <a:lstStyle/>
          <a:p>
            <a:pPr marL="109537" indent="0">
              <a:spcBef>
                <a:spcPts val="1200"/>
              </a:spcBef>
              <a:buClr>
                <a:schemeClr val="tx1"/>
              </a:buClr>
              <a:buNone/>
              <a:defRPr/>
            </a:pPr>
            <a:r>
              <a:rPr lang="en-US" sz="3200" b="1" dirty="0">
                <a:solidFill>
                  <a:srgbClr val="000000"/>
                </a:solidFill>
                <a:latin typeface="Arial" panose="020B0604020202020204" pitchFamily="34" charset="0"/>
                <a:cs typeface="Arial" panose="020B0604020202020204" pitchFamily="34" charset="0"/>
              </a:rPr>
              <a:t>The Virginia Investment Pool (VIP)</a:t>
            </a:r>
          </a:p>
          <a:p>
            <a:pPr marL="457200" indent="-457200" eaLnBrk="1" hangingPunct="1">
              <a:spcBef>
                <a:spcPts val="2400"/>
              </a:spcBef>
              <a:buClr>
                <a:srgbClr val="000000"/>
              </a:buClr>
              <a:buFont typeface="Wingdings" panose="05000000000000000000" pitchFamily="2" charset="2"/>
              <a:buChar char="§"/>
            </a:pPr>
            <a:r>
              <a:rPr lang="en-US" altLang="en-US" sz="2500" dirty="0">
                <a:solidFill>
                  <a:srgbClr val="000000"/>
                </a:solidFill>
                <a:latin typeface="Arial" panose="020B0604020202020204" pitchFamily="34" charset="0"/>
                <a:cs typeface="Arial" panose="020B0604020202020204" pitchFamily="34" charset="0"/>
              </a:rPr>
              <a:t>Created in 2013 by local Treasurers and investment officers.</a:t>
            </a:r>
          </a:p>
          <a:p>
            <a:pPr marL="457200" indent="-457200" eaLnBrk="1" hangingPunct="1">
              <a:spcBef>
                <a:spcPts val="2400"/>
              </a:spcBef>
              <a:buClr>
                <a:srgbClr val="000000"/>
              </a:buClr>
              <a:buFont typeface="Wingdings" panose="05000000000000000000" pitchFamily="2" charset="2"/>
              <a:buChar char="§"/>
            </a:pPr>
            <a:r>
              <a:rPr lang="en-US" altLang="en-US" sz="2500" dirty="0">
                <a:solidFill>
                  <a:srgbClr val="000000"/>
                </a:solidFill>
                <a:latin typeface="Arial" panose="020B0604020202020204" pitchFamily="34" charset="0"/>
                <a:cs typeface="Arial" panose="020B0604020202020204" pitchFamily="34" charset="0"/>
              </a:rPr>
              <a:t>Legislation specifically recognizing jointly-administered investment pools was unanimously approved by the General Assembly in 2017.  </a:t>
            </a:r>
          </a:p>
          <a:p>
            <a:pPr marL="457200" indent="-457200" eaLnBrk="1" hangingPunct="1">
              <a:spcBef>
                <a:spcPts val="2400"/>
              </a:spcBef>
              <a:buClr>
                <a:srgbClr val="000000"/>
              </a:buClr>
              <a:buFont typeface="Wingdings" panose="05000000000000000000" pitchFamily="2" charset="2"/>
              <a:buChar char="§"/>
            </a:pPr>
            <a:r>
              <a:rPr lang="en-US" altLang="en-US" sz="2500" dirty="0">
                <a:solidFill>
                  <a:srgbClr val="000000"/>
                </a:solidFill>
                <a:latin typeface="Arial" panose="020B0604020202020204" pitchFamily="34" charset="0"/>
                <a:cs typeface="Arial" panose="020B0604020202020204" pitchFamily="34" charset="0"/>
              </a:rPr>
              <a:t>Organized as a governmental trust (IRC Section 115).  Governed by a Board of Trustees elected by participants.</a:t>
            </a:r>
          </a:p>
          <a:p>
            <a:pPr marL="457200" indent="-457200" eaLnBrk="1" hangingPunct="1">
              <a:spcBef>
                <a:spcPts val="2400"/>
              </a:spcBef>
              <a:buClr>
                <a:srgbClr val="000000"/>
              </a:buClr>
              <a:buFont typeface="Wingdings" panose="05000000000000000000" pitchFamily="2" charset="2"/>
              <a:buChar char="§"/>
            </a:pPr>
            <a:r>
              <a:rPr lang="en-US" altLang="en-US" sz="2500" i="1" dirty="0">
                <a:solidFill>
                  <a:srgbClr val="000000"/>
                </a:solidFill>
                <a:latin typeface="Arial" panose="020B0604020202020204" pitchFamily="34" charset="0"/>
                <a:cs typeface="Arial" panose="020B0604020202020204" pitchFamily="34" charset="0"/>
              </a:rPr>
              <a:t>Not a “product.”   </a:t>
            </a:r>
            <a:r>
              <a:rPr lang="en-US" altLang="en-US" sz="2500" dirty="0">
                <a:solidFill>
                  <a:srgbClr val="000000"/>
                </a:solidFill>
                <a:latin typeface="Arial" panose="020B0604020202020204" pitchFamily="34" charset="0"/>
                <a:cs typeface="Arial" panose="020B0604020202020204" pitchFamily="34" charset="0"/>
              </a:rPr>
              <a:t>VIP is owned and controlled by local governments and authorities.</a:t>
            </a:r>
          </a:p>
          <a:p>
            <a:pPr marL="457200" indent="-457200" eaLnBrk="1" hangingPunct="1">
              <a:spcBef>
                <a:spcPts val="1800"/>
              </a:spcBef>
              <a:buClr>
                <a:srgbClr val="000000"/>
              </a:buClr>
              <a:buSzPct val="100000"/>
              <a:buFont typeface="Wingdings" pitchFamily="2" charset="2"/>
              <a:buChar char="§"/>
              <a:defRPr/>
            </a:pPr>
            <a:r>
              <a:rPr lang="en-US" altLang="en-US" sz="2500" dirty="0">
                <a:solidFill>
                  <a:srgbClr val="000000"/>
                </a:solidFill>
                <a:latin typeface="Arial" panose="020B0604020202020204" pitchFamily="34" charset="0"/>
                <a:cs typeface="Arial" panose="020B0604020202020204" pitchFamily="34" charset="0"/>
              </a:rPr>
              <a:t>Benefits of our approach:</a:t>
            </a:r>
          </a:p>
          <a:p>
            <a:pPr marL="1308100" lvl="3" indent="-457200" eaLnBrk="1" hangingPunct="1">
              <a:spcBef>
                <a:spcPts val="1200"/>
              </a:spcBef>
              <a:buClr>
                <a:srgbClr val="000000"/>
              </a:buClr>
              <a:buFont typeface="Wingdings" panose="05000000000000000000" pitchFamily="2" charset="2"/>
              <a:buChar char="q"/>
              <a:defRPr/>
            </a:pPr>
            <a:r>
              <a:rPr lang="en-US" altLang="en-US" sz="2500" dirty="0">
                <a:solidFill>
                  <a:srgbClr val="000000"/>
                </a:solidFill>
                <a:latin typeface="Arial" panose="020B0604020202020204" pitchFamily="34" charset="0"/>
                <a:cs typeface="Arial" panose="020B0604020202020204" pitchFamily="34" charset="0"/>
              </a:rPr>
              <a:t>Consistent record of competitive returns</a:t>
            </a:r>
          </a:p>
          <a:p>
            <a:pPr marL="1308100" lvl="3" indent="-457200" eaLnBrk="1" hangingPunct="1">
              <a:spcBef>
                <a:spcPts val="1200"/>
              </a:spcBef>
              <a:buClr>
                <a:srgbClr val="000000"/>
              </a:buClr>
              <a:buFont typeface="Wingdings" panose="05000000000000000000" pitchFamily="2" charset="2"/>
              <a:buChar char="q"/>
              <a:defRPr/>
            </a:pPr>
            <a:r>
              <a:rPr lang="en-US" altLang="en-US" sz="2500" dirty="0">
                <a:solidFill>
                  <a:srgbClr val="000000"/>
                </a:solidFill>
                <a:latin typeface="Arial" panose="020B0604020202020204" pitchFamily="34" charset="0"/>
                <a:cs typeface="Arial" panose="020B0604020202020204" pitchFamily="34" charset="0"/>
              </a:rPr>
              <a:t>Highly-rated portfolios with continuous oversight</a:t>
            </a:r>
          </a:p>
          <a:p>
            <a:pPr marL="1308100" lvl="3" indent="-457200" eaLnBrk="1" hangingPunct="1">
              <a:spcBef>
                <a:spcPts val="1200"/>
              </a:spcBef>
              <a:buClr>
                <a:srgbClr val="000000"/>
              </a:buClr>
              <a:buFont typeface="Wingdings" panose="05000000000000000000" pitchFamily="2" charset="2"/>
              <a:buChar char="q"/>
              <a:defRPr/>
            </a:pPr>
            <a:r>
              <a:rPr lang="en-US" altLang="en-US" sz="2500" dirty="0">
                <a:solidFill>
                  <a:srgbClr val="000000"/>
                </a:solidFill>
                <a:latin typeface="Arial" panose="020B0604020202020204" pitchFamily="34" charset="0"/>
                <a:cs typeface="Arial" panose="020B0604020202020204" pitchFamily="34" charset="0"/>
              </a:rPr>
              <a:t>Designed by Treasurers &amp; Investment Officers to be user-friendly</a:t>
            </a:r>
          </a:p>
          <a:p>
            <a:pPr marL="1308100" lvl="3" indent="-457200" eaLnBrk="1" hangingPunct="1">
              <a:spcBef>
                <a:spcPts val="1200"/>
              </a:spcBef>
              <a:buClr>
                <a:srgbClr val="000000"/>
              </a:buClr>
              <a:buFont typeface="Wingdings" panose="05000000000000000000" pitchFamily="2" charset="2"/>
              <a:buChar char="q"/>
              <a:defRPr/>
            </a:pPr>
            <a:endParaRPr lang="en-US" altLang="en-US" sz="2500" dirty="0">
              <a:solidFill>
                <a:srgbClr val="000000"/>
              </a:solidFill>
              <a:latin typeface="Arial" panose="020B0604020202020204" pitchFamily="34" charset="0"/>
              <a:cs typeface="Arial" panose="020B0604020202020204" pitchFamily="34" charset="0"/>
            </a:endParaRPr>
          </a:p>
          <a:p>
            <a:pPr marL="457200" indent="-457200" eaLnBrk="1" hangingPunct="1">
              <a:spcBef>
                <a:spcPts val="2400"/>
              </a:spcBef>
              <a:buClr>
                <a:srgbClr val="000000"/>
              </a:buClr>
              <a:buFont typeface="Wingdings" panose="05000000000000000000" pitchFamily="2" charset="2"/>
              <a:buChar char="§"/>
            </a:pPr>
            <a:endParaRPr lang="en-US" altLang="en-US" sz="1600" dirty="0">
              <a:solidFill>
                <a:srgbClr val="000000"/>
              </a:solidFill>
              <a:cs typeface="Arial" panose="020B0604020202020204" pitchFamily="34" charset="0"/>
            </a:endParaRPr>
          </a:p>
          <a:p>
            <a:pPr marL="1314450" lvl="2" indent="-457200" algn="r" eaLnBrk="1" fontAlgn="auto" hangingPunct="1">
              <a:spcAft>
                <a:spcPts val="0"/>
              </a:spcAft>
              <a:buFont typeface="Wingdings" pitchFamily="2" charset="2"/>
              <a:buNone/>
              <a:defRPr/>
            </a:pPr>
            <a:endParaRPr lang="en-US" sz="1600" dirty="0"/>
          </a:p>
        </p:txBody>
      </p:sp>
      <p:sp>
        <p:nvSpPr>
          <p:cNvPr id="45060" name="TextBox 5">
            <a:extLst>
              <a:ext uri="{FF2B5EF4-FFF2-40B4-BE49-F238E27FC236}">
                <a16:creationId xmlns:a16="http://schemas.microsoft.com/office/drawing/2014/main" id="{68B1F3CD-5EF5-4750-87C0-BAC819573822}"/>
              </a:ext>
            </a:extLst>
          </p:cNvPr>
          <p:cNvSpPr txBox="1">
            <a:spLocks noChangeArrowheads="1"/>
          </p:cNvSpPr>
          <p:nvPr/>
        </p:nvSpPr>
        <p:spPr bwMode="auto">
          <a:xfrm>
            <a:off x="6597650" y="6329363"/>
            <a:ext cx="21558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100">
                <a:solidFill>
                  <a:srgbClr val="0B5394"/>
                </a:solidFill>
                <a:latin typeface="Arial" panose="020B0604020202020204" pitchFamily="34" charset="0"/>
                <a:cs typeface="Arial" panose="020B0604020202020204" pitchFamily="34" charset="0"/>
              </a:rPr>
              <a:t>VML/VACo Finance          </a:t>
            </a:r>
            <a:fld id="{ED98C729-EFEF-46D0-B613-770DE37D6D20}" type="slidenum">
              <a:rPr lang="en-US" altLang="en-US" sz="1100">
                <a:solidFill>
                  <a:srgbClr val="0B5394"/>
                </a:solidFill>
                <a:latin typeface="Arial" panose="020B0604020202020204" pitchFamily="34" charset="0"/>
                <a:cs typeface="Arial" panose="020B0604020202020204" pitchFamily="34" charset="0"/>
              </a:rPr>
              <a:pPr/>
              <a:t>6</a:t>
            </a:fld>
            <a:endParaRPr lang="en-US" altLang="en-US" sz="1100">
              <a:solidFill>
                <a:srgbClr val="0B539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464356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23888" y="668338"/>
            <a:ext cx="7313612" cy="700087"/>
          </a:xfrm>
        </p:spPr>
        <p:txBody>
          <a:bodyPr/>
          <a:lstStyle/>
          <a:p>
            <a:pPr eaLnBrk="1" hangingPunct="1"/>
            <a:r>
              <a:rPr lang="en-US" altLang="en-US" sz="2600" dirty="0">
                <a:solidFill>
                  <a:srgbClr val="000000"/>
                </a:solidFill>
                <a:latin typeface="Franklin Gothic Medium" panose="020B0603020102020204" pitchFamily="34" charset="0"/>
              </a:rPr>
              <a:t>VIP Offers Two Investment Portfolios</a:t>
            </a:r>
            <a:endParaRPr lang="en-US" altLang="en-US" sz="2700" dirty="0">
              <a:solidFill>
                <a:schemeClr val="tx1"/>
              </a:solidFill>
              <a:latin typeface="Franklin Gothic Medium" panose="020B0603020102020204" pitchFamily="34" charset="0"/>
            </a:endParaRPr>
          </a:p>
        </p:txBody>
      </p:sp>
      <p:graphicFrame>
        <p:nvGraphicFramePr>
          <p:cNvPr id="6" name="Table 5"/>
          <p:cNvGraphicFramePr>
            <a:graphicFrameLocks noGrp="1"/>
          </p:cNvGraphicFramePr>
          <p:nvPr/>
        </p:nvGraphicFramePr>
        <p:xfrm>
          <a:off x="766763" y="2209800"/>
          <a:ext cx="7607301" cy="2878139"/>
        </p:xfrm>
        <a:graphic>
          <a:graphicData uri="http://schemas.openxmlformats.org/drawingml/2006/table">
            <a:tbl>
              <a:tblPr firstRow="1" bandRow="1"/>
              <a:tblGrid>
                <a:gridCol w="2465699">
                  <a:extLst>
                    <a:ext uri="{9D8B030D-6E8A-4147-A177-3AD203B41FA5}">
                      <a16:colId xmlns:a16="http://schemas.microsoft.com/office/drawing/2014/main" val="20000"/>
                    </a:ext>
                  </a:extLst>
                </a:gridCol>
                <a:gridCol w="3489351">
                  <a:extLst>
                    <a:ext uri="{9D8B030D-6E8A-4147-A177-3AD203B41FA5}">
                      <a16:colId xmlns:a16="http://schemas.microsoft.com/office/drawing/2014/main" val="20001"/>
                    </a:ext>
                  </a:extLst>
                </a:gridCol>
                <a:gridCol w="1652251">
                  <a:extLst>
                    <a:ext uri="{9D8B030D-6E8A-4147-A177-3AD203B41FA5}">
                      <a16:colId xmlns:a16="http://schemas.microsoft.com/office/drawing/2014/main" val="3855811778"/>
                    </a:ext>
                  </a:extLst>
                </a:gridCol>
              </a:tblGrid>
              <a:tr h="514408">
                <a:tc>
                  <a:txBody>
                    <a:bodyPr/>
                    <a:lstStyle>
                      <a:lvl1pPr marL="0" algn="l" defTabSz="914400" rtl="0" eaLnBrk="1" latinLnBrk="0" hangingPunct="1">
                        <a:defRPr kumimoji="0" sz="1800" b="1" kern="1200">
                          <a:solidFill>
                            <a:schemeClr val="lt1"/>
                          </a:solidFill>
                          <a:latin typeface="Arial"/>
                        </a:defRPr>
                      </a:lvl1pPr>
                      <a:lvl2pPr marL="457200" algn="l" defTabSz="914400" rtl="0" eaLnBrk="1" latinLnBrk="0" hangingPunct="1">
                        <a:defRPr kumimoji="0" sz="1800" b="1" kern="1200">
                          <a:solidFill>
                            <a:schemeClr val="lt1"/>
                          </a:solidFill>
                          <a:latin typeface="Arial"/>
                        </a:defRPr>
                      </a:lvl2pPr>
                      <a:lvl3pPr marL="914400" algn="l" defTabSz="914400" rtl="0" eaLnBrk="1" latinLnBrk="0" hangingPunct="1">
                        <a:defRPr kumimoji="0" sz="1800" b="1" kern="1200">
                          <a:solidFill>
                            <a:schemeClr val="lt1"/>
                          </a:solidFill>
                          <a:latin typeface="Arial"/>
                        </a:defRPr>
                      </a:lvl3pPr>
                      <a:lvl4pPr marL="1371600" algn="l" defTabSz="914400" rtl="0" eaLnBrk="1" latinLnBrk="0" hangingPunct="1">
                        <a:defRPr kumimoji="0" sz="1800" b="1" kern="1200">
                          <a:solidFill>
                            <a:schemeClr val="lt1"/>
                          </a:solidFill>
                          <a:latin typeface="Arial"/>
                        </a:defRPr>
                      </a:lvl4pPr>
                      <a:lvl5pPr marL="1828800" algn="l" defTabSz="914400" rtl="0" eaLnBrk="1" latinLnBrk="0" hangingPunct="1">
                        <a:defRPr kumimoji="0" sz="1800" b="1" kern="1200">
                          <a:solidFill>
                            <a:schemeClr val="lt1"/>
                          </a:solidFill>
                          <a:latin typeface="Arial"/>
                        </a:defRPr>
                      </a:lvl5pPr>
                      <a:lvl6pPr marL="2286000" algn="l" defTabSz="914400" rtl="0" eaLnBrk="1" latinLnBrk="0" hangingPunct="1">
                        <a:defRPr kumimoji="0" sz="1800" b="1" kern="1200">
                          <a:solidFill>
                            <a:schemeClr val="lt1"/>
                          </a:solidFill>
                          <a:latin typeface="Arial"/>
                        </a:defRPr>
                      </a:lvl6pPr>
                      <a:lvl7pPr marL="2743200" algn="l" defTabSz="914400" rtl="0" eaLnBrk="1" latinLnBrk="0" hangingPunct="1">
                        <a:defRPr kumimoji="0" sz="1800" b="1" kern="1200">
                          <a:solidFill>
                            <a:schemeClr val="lt1"/>
                          </a:solidFill>
                          <a:latin typeface="Arial"/>
                        </a:defRPr>
                      </a:lvl7pPr>
                      <a:lvl8pPr marL="3200400" algn="l" defTabSz="914400" rtl="0" eaLnBrk="1" latinLnBrk="0" hangingPunct="1">
                        <a:defRPr kumimoji="0" sz="1800" b="1" kern="1200">
                          <a:solidFill>
                            <a:schemeClr val="lt1"/>
                          </a:solidFill>
                          <a:latin typeface="Arial"/>
                        </a:defRPr>
                      </a:lvl8pPr>
                      <a:lvl9pPr marL="3657600" algn="l" defTabSz="914400" rtl="0" eaLnBrk="1" latinLnBrk="0" hangingPunct="1">
                        <a:defRPr kumimoji="0" sz="1800" b="1" kern="1200">
                          <a:solidFill>
                            <a:schemeClr val="lt1"/>
                          </a:solidFill>
                          <a:latin typeface="Arial"/>
                        </a:defRPr>
                      </a:lvl9pPr>
                    </a:lstStyle>
                    <a:p>
                      <a:r>
                        <a:rPr lang="en-US" sz="1800" b="1" i="0" u="none" dirty="0">
                          <a:solidFill>
                            <a:schemeClr val="bg1"/>
                          </a:solidFill>
                        </a:rPr>
                        <a:t>Portfolio</a:t>
                      </a:r>
                    </a:p>
                  </a:txBody>
                  <a:tcPr marT="45725" marB="45725" anchor="ctr">
                    <a:lnL w="12700" cmpd="sng">
                      <a:noFill/>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marL="0" algn="l" defTabSz="914400" rtl="0" eaLnBrk="1" latinLnBrk="0" hangingPunct="1">
                        <a:defRPr kumimoji="0" sz="1800" b="1" kern="1200">
                          <a:solidFill>
                            <a:schemeClr val="lt1"/>
                          </a:solidFill>
                          <a:latin typeface="Arial"/>
                        </a:defRPr>
                      </a:lvl1pPr>
                      <a:lvl2pPr marL="457200" algn="l" defTabSz="914400" rtl="0" eaLnBrk="1" latinLnBrk="0" hangingPunct="1">
                        <a:defRPr kumimoji="0" sz="1800" b="1" kern="1200">
                          <a:solidFill>
                            <a:schemeClr val="lt1"/>
                          </a:solidFill>
                          <a:latin typeface="Arial"/>
                        </a:defRPr>
                      </a:lvl2pPr>
                      <a:lvl3pPr marL="914400" algn="l" defTabSz="914400" rtl="0" eaLnBrk="1" latinLnBrk="0" hangingPunct="1">
                        <a:defRPr kumimoji="0" sz="1800" b="1" kern="1200">
                          <a:solidFill>
                            <a:schemeClr val="lt1"/>
                          </a:solidFill>
                          <a:latin typeface="Arial"/>
                        </a:defRPr>
                      </a:lvl3pPr>
                      <a:lvl4pPr marL="1371600" algn="l" defTabSz="914400" rtl="0" eaLnBrk="1" latinLnBrk="0" hangingPunct="1">
                        <a:defRPr kumimoji="0" sz="1800" b="1" kern="1200">
                          <a:solidFill>
                            <a:schemeClr val="lt1"/>
                          </a:solidFill>
                          <a:latin typeface="Arial"/>
                        </a:defRPr>
                      </a:lvl4pPr>
                      <a:lvl5pPr marL="1828800" algn="l" defTabSz="914400" rtl="0" eaLnBrk="1" latinLnBrk="0" hangingPunct="1">
                        <a:defRPr kumimoji="0" sz="1800" b="1" kern="1200">
                          <a:solidFill>
                            <a:schemeClr val="lt1"/>
                          </a:solidFill>
                          <a:latin typeface="Arial"/>
                        </a:defRPr>
                      </a:lvl5pPr>
                      <a:lvl6pPr marL="2286000" algn="l" defTabSz="914400" rtl="0" eaLnBrk="1" latinLnBrk="0" hangingPunct="1">
                        <a:defRPr kumimoji="0" sz="1800" b="1" kern="1200">
                          <a:solidFill>
                            <a:schemeClr val="lt1"/>
                          </a:solidFill>
                          <a:latin typeface="Arial"/>
                        </a:defRPr>
                      </a:lvl6pPr>
                      <a:lvl7pPr marL="2743200" algn="l" defTabSz="914400" rtl="0" eaLnBrk="1" latinLnBrk="0" hangingPunct="1">
                        <a:defRPr kumimoji="0" sz="1800" b="1" kern="1200">
                          <a:solidFill>
                            <a:schemeClr val="lt1"/>
                          </a:solidFill>
                          <a:latin typeface="Arial"/>
                        </a:defRPr>
                      </a:lvl7pPr>
                      <a:lvl8pPr marL="3200400" algn="l" defTabSz="914400" rtl="0" eaLnBrk="1" latinLnBrk="0" hangingPunct="1">
                        <a:defRPr kumimoji="0" sz="1800" b="1" kern="1200">
                          <a:solidFill>
                            <a:schemeClr val="lt1"/>
                          </a:solidFill>
                          <a:latin typeface="Arial"/>
                        </a:defRPr>
                      </a:lvl8pPr>
                      <a:lvl9pPr marL="3657600" algn="l" defTabSz="914400" rtl="0" eaLnBrk="1" latinLnBrk="0" hangingPunct="1">
                        <a:defRPr kumimoji="0" sz="1800" b="1" kern="1200">
                          <a:solidFill>
                            <a:schemeClr val="lt1"/>
                          </a:solidFill>
                          <a:latin typeface="Arial"/>
                        </a:defRPr>
                      </a:lvl9pPr>
                    </a:lstStyle>
                    <a:p>
                      <a:r>
                        <a:rPr lang="en-US" sz="1800" b="1" i="0" u="none" dirty="0">
                          <a:solidFill>
                            <a:schemeClr val="bg1"/>
                          </a:solidFill>
                        </a:rPr>
                        <a:t>Designed</a:t>
                      </a:r>
                      <a:r>
                        <a:rPr lang="en-US" sz="1800" b="1" i="0" u="none" baseline="0" dirty="0">
                          <a:solidFill>
                            <a:schemeClr val="bg1"/>
                          </a:solidFill>
                        </a:rPr>
                        <a:t> for</a:t>
                      </a:r>
                    </a:p>
                  </a:txBody>
                  <a:tcPr marT="45725" marB="45725" anchor="ctr">
                    <a:lnL w="12700" cmpd="sng">
                      <a:noFill/>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r>
                        <a:rPr lang="en-US" sz="1800" b="1" i="0" u="none" baseline="0" dirty="0">
                          <a:solidFill>
                            <a:schemeClr val="bg1"/>
                          </a:solidFill>
                        </a:rPr>
                        <a:t>Rating</a:t>
                      </a:r>
                    </a:p>
                  </a:txBody>
                  <a:tcPr marT="45725" marB="45725" anchor="ctr">
                    <a:lnL w="12700" cmpd="sng">
                      <a:noFill/>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0000"/>
                  </a:ext>
                </a:extLst>
              </a:tr>
              <a:tr h="1022463">
                <a:tc>
                  <a:txBody>
                    <a:bodyPr/>
                    <a:lstStyle>
                      <a:lvl1pPr marL="0" algn="l" defTabSz="914400" rtl="0" eaLnBrk="1" latinLnBrk="0" hangingPunct="1">
                        <a:defRPr kumimoji="0" sz="1800" kern="1200">
                          <a:solidFill>
                            <a:schemeClr val="dk1"/>
                          </a:solidFill>
                          <a:latin typeface="Arial"/>
                        </a:defRPr>
                      </a:lvl1pPr>
                      <a:lvl2pPr marL="457200" algn="l" defTabSz="914400" rtl="0" eaLnBrk="1" latinLnBrk="0" hangingPunct="1">
                        <a:defRPr kumimoji="0" sz="1800" kern="1200">
                          <a:solidFill>
                            <a:schemeClr val="dk1"/>
                          </a:solidFill>
                          <a:latin typeface="Arial"/>
                        </a:defRPr>
                      </a:lvl2pPr>
                      <a:lvl3pPr marL="914400" algn="l" defTabSz="914400" rtl="0" eaLnBrk="1" latinLnBrk="0" hangingPunct="1">
                        <a:defRPr kumimoji="0" sz="1800" kern="1200">
                          <a:solidFill>
                            <a:schemeClr val="dk1"/>
                          </a:solidFill>
                          <a:latin typeface="Arial"/>
                        </a:defRPr>
                      </a:lvl3pPr>
                      <a:lvl4pPr marL="1371600" algn="l" defTabSz="914400" rtl="0" eaLnBrk="1" latinLnBrk="0" hangingPunct="1">
                        <a:defRPr kumimoji="0" sz="1800" kern="1200">
                          <a:solidFill>
                            <a:schemeClr val="dk1"/>
                          </a:solidFill>
                          <a:latin typeface="Arial"/>
                        </a:defRPr>
                      </a:lvl4pPr>
                      <a:lvl5pPr marL="1828800" algn="l" defTabSz="914400" rtl="0" eaLnBrk="1" latinLnBrk="0" hangingPunct="1">
                        <a:defRPr kumimoji="0" sz="1800" kern="1200">
                          <a:solidFill>
                            <a:schemeClr val="dk1"/>
                          </a:solidFill>
                          <a:latin typeface="Arial"/>
                        </a:defRPr>
                      </a:lvl5pPr>
                      <a:lvl6pPr marL="2286000" algn="l" defTabSz="914400" rtl="0" eaLnBrk="1" latinLnBrk="0" hangingPunct="1">
                        <a:defRPr kumimoji="0" sz="1800" kern="1200">
                          <a:solidFill>
                            <a:schemeClr val="dk1"/>
                          </a:solidFill>
                          <a:latin typeface="Arial"/>
                        </a:defRPr>
                      </a:lvl6pPr>
                      <a:lvl7pPr marL="2743200" algn="l" defTabSz="914400" rtl="0" eaLnBrk="1" latinLnBrk="0" hangingPunct="1">
                        <a:defRPr kumimoji="0" sz="1800" kern="1200">
                          <a:solidFill>
                            <a:schemeClr val="dk1"/>
                          </a:solidFill>
                          <a:latin typeface="Arial"/>
                        </a:defRPr>
                      </a:lvl7pPr>
                      <a:lvl8pPr marL="3200400" algn="l" defTabSz="914400" rtl="0" eaLnBrk="1" latinLnBrk="0" hangingPunct="1">
                        <a:defRPr kumimoji="0" sz="1800" kern="1200">
                          <a:solidFill>
                            <a:schemeClr val="dk1"/>
                          </a:solidFill>
                          <a:latin typeface="Arial"/>
                        </a:defRPr>
                      </a:lvl8pPr>
                      <a:lvl9pPr marL="3657600" algn="l" defTabSz="914400" rtl="0" eaLnBrk="1" latinLnBrk="0" hangingPunct="1">
                        <a:defRPr kumimoji="0" sz="1800" kern="1200">
                          <a:solidFill>
                            <a:schemeClr val="dk1"/>
                          </a:solidFill>
                          <a:latin typeface="Arial"/>
                        </a:defRPr>
                      </a:lvl9pPr>
                    </a:lstStyle>
                    <a:p>
                      <a:endParaRPr lang="en-US" sz="800" b="1" dirty="0"/>
                    </a:p>
                    <a:p>
                      <a:r>
                        <a:rPr lang="en-US" sz="1800" b="0" dirty="0"/>
                        <a:t>VIP Stable NAV Liquidity Pool</a:t>
                      </a:r>
                    </a:p>
                  </a:txBody>
                  <a:tcPr marT="45725" marB="45725">
                    <a:lnL w="12700" cmpd="sng">
                      <a:noFill/>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99CCFF"/>
                    </a:solidFill>
                  </a:tcPr>
                </a:tc>
                <a:tc>
                  <a:txBody>
                    <a:bodyPr/>
                    <a:lstStyle>
                      <a:lvl1pPr marL="0" algn="l" defTabSz="914400" rtl="0" eaLnBrk="1" latinLnBrk="0" hangingPunct="1">
                        <a:defRPr kumimoji="0" sz="1800" kern="1200">
                          <a:solidFill>
                            <a:schemeClr val="dk1"/>
                          </a:solidFill>
                          <a:latin typeface="Arial"/>
                        </a:defRPr>
                      </a:lvl1pPr>
                      <a:lvl2pPr marL="457200" algn="l" defTabSz="914400" rtl="0" eaLnBrk="1" latinLnBrk="0" hangingPunct="1">
                        <a:defRPr kumimoji="0" sz="1800" kern="1200">
                          <a:solidFill>
                            <a:schemeClr val="dk1"/>
                          </a:solidFill>
                          <a:latin typeface="Arial"/>
                        </a:defRPr>
                      </a:lvl2pPr>
                      <a:lvl3pPr marL="914400" algn="l" defTabSz="914400" rtl="0" eaLnBrk="1" latinLnBrk="0" hangingPunct="1">
                        <a:defRPr kumimoji="0" sz="1800" kern="1200">
                          <a:solidFill>
                            <a:schemeClr val="dk1"/>
                          </a:solidFill>
                          <a:latin typeface="Arial"/>
                        </a:defRPr>
                      </a:lvl3pPr>
                      <a:lvl4pPr marL="1371600" algn="l" defTabSz="914400" rtl="0" eaLnBrk="1" latinLnBrk="0" hangingPunct="1">
                        <a:defRPr kumimoji="0" sz="1800" kern="1200">
                          <a:solidFill>
                            <a:schemeClr val="dk1"/>
                          </a:solidFill>
                          <a:latin typeface="Arial"/>
                        </a:defRPr>
                      </a:lvl4pPr>
                      <a:lvl5pPr marL="1828800" algn="l" defTabSz="914400" rtl="0" eaLnBrk="1" latinLnBrk="0" hangingPunct="1">
                        <a:defRPr kumimoji="0" sz="1800" kern="1200">
                          <a:solidFill>
                            <a:schemeClr val="dk1"/>
                          </a:solidFill>
                          <a:latin typeface="Arial"/>
                        </a:defRPr>
                      </a:lvl5pPr>
                      <a:lvl6pPr marL="2286000" algn="l" defTabSz="914400" rtl="0" eaLnBrk="1" latinLnBrk="0" hangingPunct="1">
                        <a:defRPr kumimoji="0" sz="1800" kern="1200">
                          <a:solidFill>
                            <a:schemeClr val="dk1"/>
                          </a:solidFill>
                          <a:latin typeface="Arial"/>
                        </a:defRPr>
                      </a:lvl6pPr>
                      <a:lvl7pPr marL="2743200" algn="l" defTabSz="914400" rtl="0" eaLnBrk="1" latinLnBrk="0" hangingPunct="1">
                        <a:defRPr kumimoji="0" sz="1800" kern="1200">
                          <a:solidFill>
                            <a:schemeClr val="dk1"/>
                          </a:solidFill>
                          <a:latin typeface="Arial"/>
                        </a:defRPr>
                      </a:lvl7pPr>
                      <a:lvl8pPr marL="3200400" algn="l" defTabSz="914400" rtl="0" eaLnBrk="1" latinLnBrk="0" hangingPunct="1">
                        <a:defRPr kumimoji="0" sz="1800" kern="1200">
                          <a:solidFill>
                            <a:schemeClr val="dk1"/>
                          </a:solidFill>
                          <a:latin typeface="Arial"/>
                        </a:defRPr>
                      </a:lvl8pPr>
                      <a:lvl9pPr marL="3657600" algn="l" defTabSz="914400" rtl="0" eaLnBrk="1" latinLnBrk="0" hangingPunct="1">
                        <a:defRPr kumimoji="0" sz="1800" kern="1200">
                          <a:solidFill>
                            <a:schemeClr val="dk1"/>
                          </a:solidFill>
                          <a:latin typeface="Arial"/>
                        </a:defRPr>
                      </a:lvl9pPr>
                    </a:lstStyle>
                    <a:p>
                      <a:endParaRPr lang="en-US" sz="800" dirty="0"/>
                    </a:p>
                    <a:p>
                      <a:r>
                        <a:rPr lang="en-US" sz="1600" dirty="0"/>
                        <a:t>Funds</a:t>
                      </a:r>
                      <a:r>
                        <a:rPr lang="en-US" sz="1600" baseline="0" dirty="0"/>
                        <a:t> that may be needed immediately or for which maintaining a stable net asset value is important</a:t>
                      </a:r>
                      <a:endParaRPr lang="en-US" sz="1600" dirty="0"/>
                    </a:p>
                  </a:txBody>
                  <a:tcPr marT="45725" marB="45725">
                    <a:lnL w="12700" cmpd="sng">
                      <a:noFill/>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99CCFF"/>
                    </a:solidFill>
                  </a:tcPr>
                </a:tc>
                <a:tc>
                  <a:txBody>
                    <a:bodyPr/>
                    <a:lstStyle/>
                    <a:p>
                      <a:endParaRPr lang="en-US" sz="1600" dirty="0"/>
                    </a:p>
                    <a:p>
                      <a:r>
                        <a:rPr lang="en-US" sz="1600" dirty="0" err="1"/>
                        <a:t>AAAm</a:t>
                      </a:r>
                      <a:endParaRPr lang="en-US" sz="1600" dirty="0"/>
                    </a:p>
                  </a:txBody>
                  <a:tcPr marT="45725" marB="45725">
                    <a:lnL w="12700" cmpd="sng">
                      <a:noFill/>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99CCFF"/>
                    </a:solidFill>
                  </a:tcPr>
                </a:tc>
                <a:extLst>
                  <a:ext uri="{0D108BD9-81ED-4DB2-BD59-A6C34878D82A}">
                    <a16:rowId xmlns:a16="http://schemas.microsoft.com/office/drawing/2014/main" val="10001"/>
                  </a:ext>
                </a:extLst>
              </a:tr>
              <a:tr h="152417">
                <a:tc>
                  <a:txBody>
                    <a:bodyPr/>
                    <a:lstStyle>
                      <a:lvl1pPr marL="0" algn="l" defTabSz="914400" rtl="0" eaLnBrk="1" latinLnBrk="0" hangingPunct="1">
                        <a:defRPr kumimoji="0" sz="1800" kern="1200">
                          <a:solidFill>
                            <a:schemeClr val="dk1"/>
                          </a:solidFill>
                          <a:latin typeface="Arial"/>
                        </a:defRPr>
                      </a:lvl1pPr>
                      <a:lvl2pPr marL="457200" algn="l" defTabSz="914400" rtl="0" eaLnBrk="1" latinLnBrk="0" hangingPunct="1">
                        <a:defRPr kumimoji="0" sz="1800" kern="1200">
                          <a:solidFill>
                            <a:schemeClr val="dk1"/>
                          </a:solidFill>
                          <a:latin typeface="Arial"/>
                        </a:defRPr>
                      </a:lvl2pPr>
                      <a:lvl3pPr marL="914400" algn="l" defTabSz="914400" rtl="0" eaLnBrk="1" latinLnBrk="0" hangingPunct="1">
                        <a:defRPr kumimoji="0" sz="1800" kern="1200">
                          <a:solidFill>
                            <a:schemeClr val="dk1"/>
                          </a:solidFill>
                          <a:latin typeface="Arial"/>
                        </a:defRPr>
                      </a:lvl3pPr>
                      <a:lvl4pPr marL="1371600" algn="l" defTabSz="914400" rtl="0" eaLnBrk="1" latinLnBrk="0" hangingPunct="1">
                        <a:defRPr kumimoji="0" sz="1800" kern="1200">
                          <a:solidFill>
                            <a:schemeClr val="dk1"/>
                          </a:solidFill>
                          <a:latin typeface="Arial"/>
                        </a:defRPr>
                      </a:lvl4pPr>
                      <a:lvl5pPr marL="1828800" algn="l" defTabSz="914400" rtl="0" eaLnBrk="1" latinLnBrk="0" hangingPunct="1">
                        <a:defRPr kumimoji="0" sz="1800" kern="1200">
                          <a:solidFill>
                            <a:schemeClr val="dk1"/>
                          </a:solidFill>
                          <a:latin typeface="Arial"/>
                        </a:defRPr>
                      </a:lvl5pPr>
                      <a:lvl6pPr marL="2286000" algn="l" defTabSz="914400" rtl="0" eaLnBrk="1" latinLnBrk="0" hangingPunct="1">
                        <a:defRPr kumimoji="0" sz="1800" kern="1200">
                          <a:solidFill>
                            <a:schemeClr val="dk1"/>
                          </a:solidFill>
                          <a:latin typeface="Arial"/>
                        </a:defRPr>
                      </a:lvl6pPr>
                      <a:lvl7pPr marL="2743200" algn="l" defTabSz="914400" rtl="0" eaLnBrk="1" latinLnBrk="0" hangingPunct="1">
                        <a:defRPr kumimoji="0" sz="1800" kern="1200">
                          <a:solidFill>
                            <a:schemeClr val="dk1"/>
                          </a:solidFill>
                          <a:latin typeface="Arial"/>
                        </a:defRPr>
                      </a:lvl7pPr>
                      <a:lvl8pPr marL="3200400" algn="l" defTabSz="914400" rtl="0" eaLnBrk="1" latinLnBrk="0" hangingPunct="1">
                        <a:defRPr kumimoji="0" sz="1800" kern="1200">
                          <a:solidFill>
                            <a:schemeClr val="dk1"/>
                          </a:solidFill>
                          <a:latin typeface="Arial"/>
                        </a:defRPr>
                      </a:lvl8pPr>
                      <a:lvl9pPr marL="3657600" algn="l" defTabSz="914400" rtl="0" eaLnBrk="1" latinLnBrk="0" hangingPunct="1">
                        <a:defRPr kumimoji="0" sz="1800" kern="1200">
                          <a:solidFill>
                            <a:schemeClr val="dk1"/>
                          </a:solidFill>
                          <a:latin typeface="Arial"/>
                        </a:defRPr>
                      </a:lvl9pPr>
                    </a:lstStyle>
                    <a:p>
                      <a:endParaRPr lang="en-US" sz="400" b="1" dirty="0"/>
                    </a:p>
                  </a:txBody>
                  <a:tcPr marT="45725" marB="4572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kumimoji="0" sz="1800" kern="1200">
                          <a:solidFill>
                            <a:schemeClr val="dk1"/>
                          </a:solidFill>
                          <a:latin typeface="Arial"/>
                        </a:defRPr>
                      </a:lvl1pPr>
                      <a:lvl2pPr marL="457200" algn="l" defTabSz="914400" rtl="0" eaLnBrk="1" latinLnBrk="0" hangingPunct="1">
                        <a:defRPr kumimoji="0" sz="1800" kern="1200">
                          <a:solidFill>
                            <a:schemeClr val="dk1"/>
                          </a:solidFill>
                          <a:latin typeface="Arial"/>
                        </a:defRPr>
                      </a:lvl2pPr>
                      <a:lvl3pPr marL="914400" algn="l" defTabSz="914400" rtl="0" eaLnBrk="1" latinLnBrk="0" hangingPunct="1">
                        <a:defRPr kumimoji="0" sz="1800" kern="1200">
                          <a:solidFill>
                            <a:schemeClr val="dk1"/>
                          </a:solidFill>
                          <a:latin typeface="Arial"/>
                        </a:defRPr>
                      </a:lvl3pPr>
                      <a:lvl4pPr marL="1371600" algn="l" defTabSz="914400" rtl="0" eaLnBrk="1" latinLnBrk="0" hangingPunct="1">
                        <a:defRPr kumimoji="0" sz="1800" kern="1200">
                          <a:solidFill>
                            <a:schemeClr val="dk1"/>
                          </a:solidFill>
                          <a:latin typeface="Arial"/>
                        </a:defRPr>
                      </a:lvl4pPr>
                      <a:lvl5pPr marL="1828800" algn="l" defTabSz="914400" rtl="0" eaLnBrk="1" latinLnBrk="0" hangingPunct="1">
                        <a:defRPr kumimoji="0" sz="1800" kern="1200">
                          <a:solidFill>
                            <a:schemeClr val="dk1"/>
                          </a:solidFill>
                          <a:latin typeface="Arial"/>
                        </a:defRPr>
                      </a:lvl5pPr>
                      <a:lvl6pPr marL="2286000" algn="l" defTabSz="914400" rtl="0" eaLnBrk="1" latinLnBrk="0" hangingPunct="1">
                        <a:defRPr kumimoji="0" sz="1800" kern="1200">
                          <a:solidFill>
                            <a:schemeClr val="dk1"/>
                          </a:solidFill>
                          <a:latin typeface="Arial"/>
                        </a:defRPr>
                      </a:lvl6pPr>
                      <a:lvl7pPr marL="2743200" algn="l" defTabSz="914400" rtl="0" eaLnBrk="1" latinLnBrk="0" hangingPunct="1">
                        <a:defRPr kumimoji="0" sz="1800" kern="1200">
                          <a:solidFill>
                            <a:schemeClr val="dk1"/>
                          </a:solidFill>
                          <a:latin typeface="Arial"/>
                        </a:defRPr>
                      </a:lvl7pPr>
                      <a:lvl8pPr marL="3200400" algn="l" defTabSz="914400" rtl="0" eaLnBrk="1" latinLnBrk="0" hangingPunct="1">
                        <a:defRPr kumimoji="0" sz="1800" kern="1200">
                          <a:solidFill>
                            <a:schemeClr val="dk1"/>
                          </a:solidFill>
                          <a:latin typeface="Arial"/>
                        </a:defRPr>
                      </a:lvl8pPr>
                      <a:lvl9pPr marL="3657600" algn="l" defTabSz="914400" rtl="0" eaLnBrk="1" latinLnBrk="0" hangingPunct="1">
                        <a:defRPr kumimoji="0" sz="1800" kern="1200">
                          <a:solidFill>
                            <a:schemeClr val="dk1"/>
                          </a:solidFill>
                          <a:latin typeface="Arial"/>
                        </a:defRPr>
                      </a:lvl9pPr>
                    </a:lstStyle>
                    <a:p>
                      <a:endParaRPr lang="en-US" sz="400" dirty="0"/>
                    </a:p>
                  </a:txBody>
                  <a:tcPr marT="45725" marB="4572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400" dirty="0"/>
                    </a:p>
                  </a:txBody>
                  <a:tcPr marT="45725" marB="4572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188851">
                <a:tc>
                  <a:txBody>
                    <a:bodyPr/>
                    <a:lstStyle>
                      <a:lvl1pPr marL="0" algn="l" defTabSz="914400" rtl="0" eaLnBrk="1" latinLnBrk="0" hangingPunct="1">
                        <a:defRPr kumimoji="0" sz="1800" kern="1200">
                          <a:solidFill>
                            <a:schemeClr val="dk1"/>
                          </a:solidFill>
                          <a:latin typeface="Arial"/>
                        </a:defRPr>
                      </a:lvl1pPr>
                      <a:lvl2pPr marL="457200" algn="l" defTabSz="914400" rtl="0" eaLnBrk="1" latinLnBrk="0" hangingPunct="1">
                        <a:defRPr kumimoji="0" sz="1800" kern="1200">
                          <a:solidFill>
                            <a:schemeClr val="dk1"/>
                          </a:solidFill>
                          <a:latin typeface="Arial"/>
                        </a:defRPr>
                      </a:lvl2pPr>
                      <a:lvl3pPr marL="914400" algn="l" defTabSz="914400" rtl="0" eaLnBrk="1" latinLnBrk="0" hangingPunct="1">
                        <a:defRPr kumimoji="0" sz="1800" kern="1200">
                          <a:solidFill>
                            <a:schemeClr val="dk1"/>
                          </a:solidFill>
                          <a:latin typeface="Arial"/>
                        </a:defRPr>
                      </a:lvl3pPr>
                      <a:lvl4pPr marL="1371600" algn="l" defTabSz="914400" rtl="0" eaLnBrk="1" latinLnBrk="0" hangingPunct="1">
                        <a:defRPr kumimoji="0" sz="1800" kern="1200">
                          <a:solidFill>
                            <a:schemeClr val="dk1"/>
                          </a:solidFill>
                          <a:latin typeface="Arial"/>
                        </a:defRPr>
                      </a:lvl4pPr>
                      <a:lvl5pPr marL="1828800" algn="l" defTabSz="914400" rtl="0" eaLnBrk="1" latinLnBrk="0" hangingPunct="1">
                        <a:defRPr kumimoji="0" sz="1800" kern="1200">
                          <a:solidFill>
                            <a:schemeClr val="dk1"/>
                          </a:solidFill>
                          <a:latin typeface="Arial"/>
                        </a:defRPr>
                      </a:lvl5pPr>
                      <a:lvl6pPr marL="2286000" algn="l" defTabSz="914400" rtl="0" eaLnBrk="1" latinLnBrk="0" hangingPunct="1">
                        <a:defRPr kumimoji="0" sz="1800" kern="1200">
                          <a:solidFill>
                            <a:schemeClr val="dk1"/>
                          </a:solidFill>
                          <a:latin typeface="Arial"/>
                        </a:defRPr>
                      </a:lvl6pPr>
                      <a:lvl7pPr marL="2743200" algn="l" defTabSz="914400" rtl="0" eaLnBrk="1" latinLnBrk="0" hangingPunct="1">
                        <a:defRPr kumimoji="0" sz="1800" kern="1200">
                          <a:solidFill>
                            <a:schemeClr val="dk1"/>
                          </a:solidFill>
                          <a:latin typeface="Arial"/>
                        </a:defRPr>
                      </a:lvl7pPr>
                      <a:lvl8pPr marL="3200400" algn="l" defTabSz="914400" rtl="0" eaLnBrk="1" latinLnBrk="0" hangingPunct="1">
                        <a:defRPr kumimoji="0" sz="1800" kern="1200">
                          <a:solidFill>
                            <a:schemeClr val="dk1"/>
                          </a:solidFill>
                          <a:latin typeface="Arial"/>
                        </a:defRPr>
                      </a:lvl8pPr>
                      <a:lvl9pPr marL="3657600" algn="l" defTabSz="914400" rtl="0" eaLnBrk="1" latinLnBrk="0" hangingPunct="1">
                        <a:defRPr kumimoji="0" sz="1800" kern="1200">
                          <a:solidFill>
                            <a:schemeClr val="dk1"/>
                          </a:solidFill>
                          <a:latin typeface="Arial"/>
                        </a:defRPr>
                      </a:lvl9pPr>
                    </a:lstStyle>
                    <a:p>
                      <a:pPr>
                        <a:spcBef>
                          <a:spcPts val="600"/>
                        </a:spcBef>
                      </a:pPr>
                      <a:endParaRPr lang="en-US" sz="800" b="1" dirty="0"/>
                    </a:p>
                    <a:p>
                      <a:pPr>
                        <a:spcBef>
                          <a:spcPts val="600"/>
                        </a:spcBef>
                      </a:pPr>
                      <a:r>
                        <a:rPr lang="en-US" sz="1800" b="0" dirty="0"/>
                        <a:t>VIP 1-3 Year High Quality Bond Fund</a:t>
                      </a:r>
                    </a:p>
                  </a:txBody>
                  <a:tcPr marT="45725" marB="4572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lvl1pPr marL="0" algn="l" defTabSz="914400" rtl="0" eaLnBrk="1" latinLnBrk="0" hangingPunct="1">
                        <a:defRPr kumimoji="0" sz="1800" kern="1200">
                          <a:solidFill>
                            <a:schemeClr val="dk1"/>
                          </a:solidFill>
                          <a:latin typeface="Arial"/>
                        </a:defRPr>
                      </a:lvl1pPr>
                      <a:lvl2pPr marL="457200" algn="l" defTabSz="914400" rtl="0" eaLnBrk="1" latinLnBrk="0" hangingPunct="1">
                        <a:defRPr kumimoji="0" sz="1800" kern="1200">
                          <a:solidFill>
                            <a:schemeClr val="dk1"/>
                          </a:solidFill>
                          <a:latin typeface="Arial"/>
                        </a:defRPr>
                      </a:lvl2pPr>
                      <a:lvl3pPr marL="914400" algn="l" defTabSz="914400" rtl="0" eaLnBrk="1" latinLnBrk="0" hangingPunct="1">
                        <a:defRPr kumimoji="0" sz="1800" kern="1200">
                          <a:solidFill>
                            <a:schemeClr val="dk1"/>
                          </a:solidFill>
                          <a:latin typeface="Arial"/>
                        </a:defRPr>
                      </a:lvl3pPr>
                      <a:lvl4pPr marL="1371600" algn="l" defTabSz="914400" rtl="0" eaLnBrk="1" latinLnBrk="0" hangingPunct="1">
                        <a:defRPr kumimoji="0" sz="1800" kern="1200">
                          <a:solidFill>
                            <a:schemeClr val="dk1"/>
                          </a:solidFill>
                          <a:latin typeface="Arial"/>
                        </a:defRPr>
                      </a:lvl4pPr>
                      <a:lvl5pPr marL="1828800" algn="l" defTabSz="914400" rtl="0" eaLnBrk="1" latinLnBrk="0" hangingPunct="1">
                        <a:defRPr kumimoji="0" sz="1800" kern="1200">
                          <a:solidFill>
                            <a:schemeClr val="dk1"/>
                          </a:solidFill>
                          <a:latin typeface="Arial"/>
                        </a:defRPr>
                      </a:lvl5pPr>
                      <a:lvl6pPr marL="2286000" algn="l" defTabSz="914400" rtl="0" eaLnBrk="1" latinLnBrk="0" hangingPunct="1">
                        <a:defRPr kumimoji="0" sz="1800" kern="1200">
                          <a:solidFill>
                            <a:schemeClr val="dk1"/>
                          </a:solidFill>
                          <a:latin typeface="Arial"/>
                        </a:defRPr>
                      </a:lvl6pPr>
                      <a:lvl7pPr marL="2743200" algn="l" defTabSz="914400" rtl="0" eaLnBrk="1" latinLnBrk="0" hangingPunct="1">
                        <a:defRPr kumimoji="0" sz="1800" kern="1200">
                          <a:solidFill>
                            <a:schemeClr val="dk1"/>
                          </a:solidFill>
                          <a:latin typeface="Arial"/>
                        </a:defRPr>
                      </a:lvl7pPr>
                      <a:lvl8pPr marL="3200400" algn="l" defTabSz="914400" rtl="0" eaLnBrk="1" latinLnBrk="0" hangingPunct="1">
                        <a:defRPr kumimoji="0" sz="1800" kern="1200">
                          <a:solidFill>
                            <a:schemeClr val="dk1"/>
                          </a:solidFill>
                          <a:latin typeface="Arial"/>
                        </a:defRPr>
                      </a:lvl8pPr>
                      <a:lvl9pPr marL="3657600" algn="l" defTabSz="914400" rtl="0" eaLnBrk="1" latinLnBrk="0" hangingPunct="1">
                        <a:defRPr kumimoji="0" sz="1800" kern="1200">
                          <a:solidFill>
                            <a:schemeClr val="dk1"/>
                          </a:solidFill>
                          <a:latin typeface="Arial"/>
                        </a:defRPr>
                      </a:lvl9pPr>
                    </a:lstStyle>
                    <a:p>
                      <a:pPr>
                        <a:spcBef>
                          <a:spcPts val="600"/>
                        </a:spcBef>
                      </a:pPr>
                      <a:endParaRPr lang="en-US" sz="800" dirty="0"/>
                    </a:p>
                    <a:p>
                      <a:pPr>
                        <a:spcBef>
                          <a:spcPts val="600"/>
                        </a:spcBef>
                      </a:pPr>
                      <a:r>
                        <a:rPr lang="en-US" sz="1600" dirty="0"/>
                        <a:t>Funds</a:t>
                      </a:r>
                      <a:r>
                        <a:rPr lang="en-US" sz="1600" baseline="0" dirty="0"/>
                        <a:t> that are expected to be invested for one year or longer</a:t>
                      </a:r>
                    </a:p>
                  </a:txBody>
                  <a:tcPr marT="45725" marB="4572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a:spcBef>
                          <a:spcPts val="600"/>
                        </a:spcBef>
                      </a:pPr>
                      <a:endParaRPr lang="en-US" sz="1600" baseline="0" dirty="0"/>
                    </a:p>
                    <a:p>
                      <a:pPr>
                        <a:spcBef>
                          <a:spcPts val="600"/>
                        </a:spcBef>
                      </a:pPr>
                      <a:r>
                        <a:rPr lang="en-US" sz="1600" baseline="0" dirty="0" err="1"/>
                        <a:t>AA+f</a:t>
                      </a:r>
                      <a:r>
                        <a:rPr lang="en-US" sz="1600" baseline="0" dirty="0"/>
                        <a:t>/S1</a:t>
                      </a:r>
                    </a:p>
                  </a:txBody>
                  <a:tcPr marT="45725" marB="4572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3"/>
                  </a:ext>
                </a:extLst>
              </a:tr>
            </a:tbl>
          </a:graphicData>
        </a:graphic>
      </p:graphicFrame>
      <p:sp>
        <p:nvSpPr>
          <p:cNvPr id="7" name="Slide Number Placeholder 5"/>
          <p:cNvSpPr>
            <a:spLocks noGrp="1"/>
          </p:cNvSpPr>
          <p:nvPr>
            <p:ph type="sldNum" sz="quarter" idx="12"/>
          </p:nvPr>
        </p:nvSpPr>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206063C-20F9-4BA6-9EC9-69D59CEC391D}" type="slidenum">
              <a:rPr lang="en-US" altLang="en-US" sz="1200">
                <a:latin typeface="Arial" panose="020B0604020202020204" pitchFamily="34" charset="0"/>
              </a:rPr>
              <a:pPr/>
              <a:t>7</a:t>
            </a:fld>
            <a:endParaRPr lang="en-US" altLang="en-US" sz="1200" dirty="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50A6C23-A6D5-4C62-AAC9-A59460DEB222}"/>
              </a:ext>
            </a:extLst>
          </p:cNvPr>
          <p:cNvSpPr>
            <a:spLocks noGrp="1" noChangeArrowheads="1"/>
          </p:cNvSpPr>
          <p:nvPr>
            <p:ph type="title"/>
          </p:nvPr>
        </p:nvSpPr>
        <p:spPr>
          <a:xfrm>
            <a:off x="682625" y="644525"/>
            <a:ext cx="7226300" cy="696913"/>
          </a:xfrm>
        </p:spPr>
        <p:txBody>
          <a:bodyPr>
            <a:normAutofit fontScale="90000"/>
          </a:bodyPr>
          <a:lstStyle/>
          <a:p>
            <a:pPr eaLnBrk="1" fontAlgn="auto" hangingPunct="1">
              <a:spcAft>
                <a:spcPts val="0"/>
              </a:spcAft>
              <a:defRPr/>
            </a:pPr>
            <a:br>
              <a:rPr lang="en-US" altLang="en-US" sz="1600" dirty="0">
                <a:solidFill>
                  <a:srgbClr val="000000"/>
                </a:solidFill>
                <a:latin typeface="Franklin Gothic Medium" panose="020B0603020102020204" pitchFamily="34" charset="0"/>
              </a:rPr>
            </a:br>
            <a:r>
              <a:rPr lang="en-US" sz="2700" b="1" dirty="0">
                <a:solidFill>
                  <a:srgbClr val="000000"/>
                </a:solidFill>
                <a:latin typeface="Franklin Gothic Medium" pitchFamily="34" charset="0"/>
              </a:rPr>
              <a:t>VML/</a:t>
            </a:r>
            <a:r>
              <a:rPr lang="en-US" sz="2700" b="1" dirty="0" err="1">
                <a:solidFill>
                  <a:srgbClr val="000000"/>
                </a:solidFill>
                <a:latin typeface="Franklin Gothic Medium" pitchFamily="34" charset="0"/>
              </a:rPr>
              <a:t>VACo</a:t>
            </a:r>
            <a:r>
              <a:rPr lang="en-US" sz="2700" b="1" dirty="0">
                <a:solidFill>
                  <a:srgbClr val="000000"/>
                </a:solidFill>
                <a:latin typeface="Franklin Gothic Medium" pitchFamily="34" charset="0"/>
              </a:rPr>
              <a:t> Investment Services (cont.)</a:t>
            </a:r>
          </a:p>
        </p:txBody>
      </p:sp>
      <p:sp>
        <p:nvSpPr>
          <p:cNvPr id="281603" name="Rectangle 3">
            <a:extLst>
              <a:ext uri="{FF2B5EF4-FFF2-40B4-BE49-F238E27FC236}">
                <a16:creationId xmlns:a16="http://schemas.microsoft.com/office/drawing/2014/main" id="{61E30B3F-A5B2-4E9B-B2B5-D1EFF651DBB3}"/>
              </a:ext>
            </a:extLst>
          </p:cNvPr>
          <p:cNvSpPr>
            <a:spLocks noGrp="1" noChangeArrowheads="1"/>
          </p:cNvSpPr>
          <p:nvPr>
            <p:ph sz="half" idx="1"/>
          </p:nvPr>
        </p:nvSpPr>
        <p:spPr>
          <a:xfrm>
            <a:off x="682625" y="1519605"/>
            <a:ext cx="7939088" cy="4663708"/>
          </a:xfrm>
        </p:spPr>
        <p:txBody>
          <a:bodyPr>
            <a:normAutofit/>
          </a:bodyPr>
          <a:lstStyle/>
          <a:p>
            <a:pPr marL="109537" indent="0">
              <a:spcBef>
                <a:spcPts val="1200"/>
              </a:spcBef>
              <a:buClr>
                <a:schemeClr val="tx1"/>
              </a:buClr>
              <a:buNone/>
              <a:defRPr/>
            </a:pPr>
            <a:r>
              <a:rPr lang="en-US" sz="1800" b="1" dirty="0">
                <a:solidFill>
                  <a:srgbClr val="000000"/>
                </a:solidFill>
                <a:latin typeface="Arial" panose="020B0604020202020204" pitchFamily="34" charset="0"/>
                <a:cs typeface="Arial" panose="020B0604020202020204" pitchFamily="34" charset="0"/>
              </a:rPr>
              <a:t>The </a:t>
            </a:r>
            <a:r>
              <a:rPr lang="en-US" sz="1800" b="1" dirty="0" err="1">
                <a:solidFill>
                  <a:srgbClr val="000000"/>
                </a:solidFill>
                <a:latin typeface="Arial" panose="020B0604020202020204" pitchFamily="34" charset="0"/>
                <a:cs typeface="Arial" panose="020B0604020202020204" pitchFamily="34" charset="0"/>
              </a:rPr>
              <a:t>VACo</a:t>
            </a:r>
            <a:r>
              <a:rPr lang="en-US" sz="1800" b="1" dirty="0">
                <a:solidFill>
                  <a:srgbClr val="000000"/>
                </a:solidFill>
                <a:latin typeface="Arial" panose="020B0604020202020204" pitchFamily="34" charset="0"/>
                <a:cs typeface="Arial" panose="020B0604020202020204" pitchFamily="34" charset="0"/>
              </a:rPr>
              <a:t>/VML Pool OPEB Trust</a:t>
            </a:r>
          </a:p>
          <a:p>
            <a:pPr marL="109537" marR="0" lvl="0" indent="0" algn="l" defTabSz="914400" rtl="0" eaLnBrk="0" fontAlgn="base" latinLnBrk="0" hangingPunct="0">
              <a:lnSpc>
                <a:spcPct val="100000"/>
              </a:lnSpc>
              <a:spcBef>
                <a:spcPts val="600"/>
              </a:spcBef>
              <a:spcAft>
                <a:spcPct val="0"/>
              </a:spcAft>
              <a:buClr>
                <a:srgbClr val="0B5394"/>
              </a:buClr>
              <a:buSzTx/>
              <a:buFont typeface="Georgia" panose="02040502050405020303" pitchFamily="18" charset="0"/>
              <a:buNone/>
              <a:tabLst/>
              <a:defRPr/>
            </a:pPr>
            <a:r>
              <a:rPr kumimoji="0" lang="en-US" alt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Pooled OPEB Trust is an investment vehicle governmental entities use to fund retiree OPEB benefits as they are earned by employees:</a:t>
            </a:r>
          </a:p>
          <a:p>
            <a:pPr marL="365125" marR="0" lvl="0" indent="-255588" algn="l" defTabSz="914400" rtl="0" eaLnBrk="1" fontAlgn="base" latinLnBrk="0" hangingPunct="1">
              <a:lnSpc>
                <a:spcPct val="100000"/>
              </a:lnSpc>
              <a:spcBef>
                <a:spcPts val="0"/>
              </a:spcBef>
              <a:spcAft>
                <a:spcPct val="0"/>
              </a:spcAft>
              <a:buClr>
                <a:srgbClr val="0B5394"/>
              </a:buClr>
              <a:buSzTx/>
              <a:buFont typeface="Wingdings" pitchFamily="2" charset="2"/>
              <a:buChar char="§"/>
              <a:tabLst/>
              <a:defRPr/>
            </a:pPr>
            <a:endPar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803275" marR="0" lvl="1"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r>
              <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Virginia’s only </a:t>
            </a:r>
            <a:r>
              <a:rPr kumimoji="0" lang="en-US" sz="1600" b="0" i="1" u="none" strike="noStrike" kern="1200" cap="none" spc="0" normalizeH="0" baseline="0" noProof="0" dirty="0">
                <a:ln>
                  <a:noFill/>
                </a:ln>
                <a:solidFill>
                  <a:srgbClr val="000000"/>
                </a:solidFill>
                <a:effectLst/>
                <a:uLnTx/>
                <a:uFillTx/>
                <a:latin typeface="Arial" pitchFamily="34" charset="0"/>
                <a:ea typeface="+mn-ea"/>
                <a:cs typeface="Arial" pitchFamily="34" charset="0"/>
              </a:rPr>
              <a:t>pooled</a:t>
            </a:r>
            <a:r>
              <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OPEB trust fund – largest pooled OPEB trust in U.S. </a:t>
            </a:r>
          </a:p>
          <a:p>
            <a:pPr marL="803275" marR="0" lvl="1"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endPar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803275" marR="0" lvl="1"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r>
              <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Provides access to nationally recognized investment advisor and best-in-class institutional fund managers.</a:t>
            </a:r>
          </a:p>
          <a:p>
            <a:pPr marL="803275" marR="0" lvl="1"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endPar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1068388" marR="0" lvl="2"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Asset Consulting Group has been named a Greenwich Associates Quality Leader – ACG was one of six consultants to receive such recognition.</a:t>
            </a:r>
          </a:p>
          <a:p>
            <a:pPr marL="1068388" marR="0" lvl="2"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803275" marR="0" lvl="1"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r>
              <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Large scale offers well-diversified portfolios at lower costs.</a:t>
            </a:r>
          </a:p>
          <a:p>
            <a:pPr marL="803275" marR="0" lvl="1"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endParaRPr lang="en-US" sz="1600" dirty="0">
              <a:solidFill>
                <a:srgbClr val="000000"/>
              </a:solidFill>
              <a:latin typeface="Arial" pitchFamily="34" charset="0"/>
              <a:cs typeface="Arial" pitchFamily="34" charset="0"/>
            </a:endParaRPr>
          </a:p>
          <a:p>
            <a:pPr marL="803275" marR="0" lvl="1"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r>
              <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55 Participating localities.</a:t>
            </a:r>
          </a:p>
          <a:p>
            <a:pPr marL="803275" marR="0" lvl="1"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endParaRPr lang="en-US" sz="1600" dirty="0">
              <a:solidFill>
                <a:srgbClr val="000000"/>
              </a:solidFill>
              <a:latin typeface="Arial" pitchFamily="34" charset="0"/>
              <a:cs typeface="Arial" pitchFamily="34" charset="0"/>
            </a:endParaRPr>
          </a:p>
          <a:p>
            <a:pPr marL="803275" marR="0" lvl="1" indent="-341313" algn="l" defTabSz="914400" rtl="0" eaLnBrk="0" fontAlgn="base" latinLnBrk="0" hangingPunct="0">
              <a:lnSpc>
                <a:spcPct val="100000"/>
              </a:lnSpc>
              <a:spcBef>
                <a:spcPts val="0"/>
              </a:spcBef>
              <a:spcAft>
                <a:spcPct val="0"/>
              </a:spcAft>
              <a:buClr>
                <a:srgbClr val="0B5394"/>
              </a:buClr>
              <a:buSzTx/>
              <a:buFont typeface="Wingdings" pitchFamily="2" charset="2"/>
              <a:buChar char="ü"/>
              <a:tabLst/>
              <a:defRPr/>
            </a:pPr>
            <a:r>
              <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Over $1.3 Billion in government assets managed.</a:t>
            </a:r>
          </a:p>
          <a:p>
            <a:pPr marL="461962" marR="0" lvl="1" indent="0" algn="l" defTabSz="914400" rtl="0" eaLnBrk="0" fontAlgn="base" latinLnBrk="0" hangingPunct="0">
              <a:lnSpc>
                <a:spcPct val="100000"/>
              </a:lnSpc>
              <a:spcBef>
                <a:spcPts val="0"/>
              </a:spcBef>
              <a:spcAft>
                <a:spcPct val="0"/>
              </a:spcAft>
              <a:buClr>
                <a:srgbClr val="0B5394"/>
              </a:buClr>
              <a:buSzTx/>
              <a:buNone/>
              <a:tabLst/>
              <a:defRPr/>
            </a:pPr>
            <a:endPar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461962" marR="0" lvl="1" indent="0" algn="l" defTabSz="914400" rtl="0" eaLnBrk="0" fontAlgn="base" latinLnBrk="0" hangingPunct="0">
              <a:lnSpc>
                <a:spcPct val="100000"/>
              </a:lnSpc>
              <a:spcBef>
                <a:spcPts val="0"/>
              </a:spcBef>
              <a:spcAft>
                <a:spcPct val="0"/>
              </a:spcAft>
              <a:buClr>
                <a:srgbClr val="0B5394"/>
              </a:buClr>
              <a:buSzTx/>
              <a:buNone/>
              <a:tabLst/>
              <a:defRPr/>
            </a:pPr>
            <a:endParaRPr kumimoji="0" lang="en-US" sz="16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1314450" lvl="2" indent="-457200" algn="r" eaLnBrk="1" fontAlgn="auto" hangingPunct="1">
              <a:spcAft>
                <a:spcPts val="0"/>
              </a:spcAft>
              <a:buFont typeface="Wingdings" pitchFamily="2" charset="2"/>
              <a:buNone/>
              <a:defRPr/>
            </a:pPr>
            <a:endParaRPr lang="en-US" sz="1600" dirty="0"/>
          </a:p>
        </p:txBody>
      </p:sp>
      <p:sp>
        <p:nvSpPr>
          <p:cNvPr id="45060" name="TextBox 5">
            <a:extLst>
              <a:ext uri="{FF2B5EF4-FFF2-40B4-BE49-F238E27FC236}">
                <a16:creationId xmlns:a16="http://schemas.microsoft.com/office/drawing/2014/main" id="{68B1F3CD-5EF5-4750-87C0-BAC819573822}"/>
              </a:ext>
            </a:extLst>
          </p:cNvPr>
          <p:cNvSpPr txBox="1">
            <a:spLocks noChangeArrowheads="1"/>
          </p:cNvSpPr>
          <p:nvPr/>
        </p:nvSpPr>
        <p:spPr bwMode="auto">
          <a:xfrm>
            <a:off x="6597650" y="6329363"/>
            <a:ext cx="21558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100">
                <a:solidFill>
                  <a:srgbClr val="0B5394"/>
                </a:solidFill>
                <a:latin typeface="Arial" panose="020B0604020202020204" pitchFamily="34" charset="0"/>
                <a:cs typeface="Arial" panose="020B0604020202020204" pitchFamily="34" charset="0"/>
              </a:rPr>
              <a:t>VML/VACo Finance          </a:t>
            </a:r>
            <a:fld id="{ED98C729-EFEF-46D0-B613-770DE37D6D20}" type="slidenum">
              <a:rPr lang="en-US" altLang="en-US" sz="1100">
                <a:solidFill>
                  <a:srgbClr val="0B5394"/>
                </a:solidFill>
                <a:latin typeface="Arial" panose="020B0604020202020204" pitchFamily="34" charset="0"/>
                <a:cs typeface="Arial" panose="020B0604020202020204" pitchFamily="34" charset="0"/>
              </a:rPr>
              <a:pPr/>
              <a:t>8</a:t>
            </a:fld>
            <a:endParaRPr lang="en-US" altLang="en-US" sz="1100">
              <a:solidFill>
                <a:srgbClr val="0B539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340756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546701B-110E-43C0-AB05-360710FD4171}"/>
              </a:ext>
            </a:extLst>
          </p:cNvPr>
          <p:cNvSpPr>
            <a:spLocks noGrp="1" noChangeArrowheads="1"/>
          </p:cNvSpPr>
          <p:nvPr>
            <p:ph type="title"/>
          </p:nvPr>
        </p:nvSpPr>
        <p:spPr>
          <a:xfrm>
            <a:off x="569913" y="696975"/>
            <a:ext cx="7313613" cy="1020762"/>
          </a:xfrm>
        </p:spPr>
        <p:txBody>
          <a:bodyPr/>
          <a:lstStyle/>
          <a:p>
            <a:pPr eaLnBrk="1" hangingPunct="1"/>
            <a:r>
              <a:rPr lang="en-US" altLang="en-US" sz="2400" dirty="0">
                <a:solidFill>
                  <a:srgbClr val="000000"/>
                </a:solidFill>
                <a:latin typeface="Franklin Gothic Medium" panose="020B0603020102020204" pitchFamily="34" charset="0"/>
              </a:rPr>
              <a:t>Municipal Advisory Services</a:t>
            </a:r>
          </a:p>
        </p:txBody>
      </p:sp>
      <p:sp>
        <p:nvSpPr>
          <p:cNvPr id="7171" name="TextBox 5">
            <a:extLst>
              <a:ext uri="{FF2B5EF4-FFF2-40B4-BE49-F238E27FC236}">
                <a16:creationId xmlns:a16="http://schemas.microsoft.com/office/drawing/2014/main" id="{B31565CE-D645-46BD-9535-0B18CC3DF65E}"/>
              </a:ext>
            </a:extLst>
          </p:cNvPr>
          <p:cNvSpPr txBox="1">
            <a:spLocks noChangeArrowheads="1"/>
          </p:cNvSpPr>
          <p:nvPr/>
        </p:nvSpPr>
        <p:spPr bwMode="auto">
          <a:xfrm>
            <a:off x="6807200" y="6357938"/>
            <a:ext cx="23368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sz="1100">
                <a:solidFill>
                  <a:srgbClr val="000000"/>
                </a:solidFill>
                <a:latin typeface="Arial" panose="020B0604020202020204" pitchFamily="34" charset="0"/>
              </a:rPr>
              <a:t>VML/VACo Finance         </a:t>
            </a:r>
            <a:fld id="{9C2CAB08-8D66-4283-AC91-88D2918A47F3}" type="slidenum">
              <a:rPr lang="en-US" altLang="en-US" sz="1100">
                <a:solidFill>
                  <a:srgbClr val="000000"/>
                </a:solidFill>
                <a:latin typeface="Arial" panose="020B0604020202020204" pitchFamily="34" charset="0"/>
              </a:rPr>
              <a:pPr/>
              <a:t>9</a:t>
            </a:fld>
            <a:endParaRPr lang="en-US" altLang="en-US" sz="1100">
              <a:solidFill>
                <a:srgbClr val="000000"/>
              </a:solidFill>
              <a:latin typeface="Arial" panose="020B0604020202020204" pitchFamily="34" charset="0"/>
            </a:endParaRPr>
          </a:p>
        </p:txBody>
      </p:sp>
      <p:sp>
        <p:nvSpPr>
          <p:cNvPr id="2" name="TextBox 1">
            <a:extLst>
              <a:ext uri="{FF2B5EF4-FFF2-40B4-BE49-F238E27FC236}">
                <a16:creationId xmlns:a16="http://schemas.microsoft.com/office/drawing/2014/main" id="{4D768B9F-3ED7-4B4C-AA1F-F6C8E579789B}"/>
              </a:ext>
            </a:extLst>
          </p:cNvPr>
          <p:cNvSpPr txBox="1"/>
          <p:nvPr/>
        </p:nvSpPr>
        <p:spPr>
          <a:xfrm>
            <a:off x="821226" y="1597393"/>
            <a:ext cx="7179774" cy="4985980"/>
          </a:xfrm>
          <a:prstGeom prst="rect">
            <a:avLst/>
          </a:prstGeom>
          <a:noFill/>
        </p:spPr>
        <p:txBody>
          <a:bodyPr wrap="square">
            <a:spAutoFit/>
          </a:bodyPr>
          <a:lstStyle/>
          <a:p>
            <a:pPr marL="342900" indent="-342900" eaLnBrk="1" hangingPunct="1">
              <a:buFont typeface="+mj-lt"/>
              <a:buAutoNum type="arabicPeriod"/>
              <a:defRPr/>
            </a:pPr>
            <a:r>
              <a:rPr lang="en-US" sz="1600" dirty="0">
                <a:solidFill>
                  <a:srgbClr val="000000"/>
                </a:solidFill>
                <a:latin typeface="Arial" panose="020B0604020202020204" pitchFamily="34" charset="0"/>
                <a:cs typeface="Arial" panose="020B0604020202020204" pitchFamily="34" charset="0"/>
              </a:rPr>
              <a:t>Credit Benchmarks &amp; Debt Capacity Report</a:t>
            </a:r>
          </a:p>
          <a:p>
            <a:pPr marL="800100" lvl="1" indent="-342900" eaLnBrk="1" hangingPunct="1">
              <a:spcBef>
                <a:spcPts val="1200"/>
              </a:spcBef>
              <a:buFont typeface="Wingdings" pitchFamily="2" charset="2"/>
              <a:buChar char="§"/>
              <a:defRPr/>
            </a:pPr>
            <a:r>
              <a:rPr lang="en-US" sz="1600" dirty="0">
                <a:solidFill>
                  <a:srgbClr val="000000"/>
                </a:solidFill>
                <a:latin typeface="Arial" panose="020B0604020202020204" pitchFamily="34" charset="0"/>
                <a:cs typeface="Arial" panose="020B0604020202020204" pitchFamily="34" charset="0"/>
              </a:rPr>
              <a:t>Examine a local government’s credit profile and compare to industry standards and peer localities.  Assess debt capacity and make recommendations.</a:t>
            </a:r>
          </a:p>
          <a:p>
            <a:pPr marL="800100" lvl="1" indent="-342900" eaLnBrk="1" hangingPunct="1">
              <a:buFont typeface="Wingdings" pitchFamily="2" charset="2"/>
              <a:buChar char="§"/>
              <a:defRPr/>
            </a:pPr>
            <a:endParaRPr lang="en-US" sz="1600" dirty="0">
              <a:solidFill>
                <a:srgbClr val="000000"/>
              </a:solidFill>
              <a:latin typeface="Arial" panose="020B0604020202020204" pitchFamily="34" charset="0"/>
              <a:cs typeface="Arial" panose="020B0604020202020204" pitchFamily="34" charset="0"/>
            </a:endParaRPr>
          </a:p>
          <a:p>
            <a:pPr marL="342900" indent="-342900" eaLnBrk="1" hangingPunct="1">
              <a:buFont typeface="+mj-lt"/>
              <a:buAutoNum type="arabicPeriod"/>
              <a:defRPr/>
            </a:pPr>
            <a:r>
              <a:rPr lang="en-US" sz="1600" dirty="0">
                <a:solidFill>
                  <a:srgbClr val="000000"/>
                </a:solidFill>
                <a:latin typeface="Arial" panose="020B0604020202020204" pitchFamily="34" charset="0"/>
                <a:cs typeface="Arial" panose="020B0604020202020204" pitchFamily="34" charset="0"/>
              </a:rPr>
              <a:t>Plan of Finance</a:t>
            </a:r>
          </a:p>
          <a:p>
            <a:pPr marL="800100" lvl="1" indent="-342900" eaLnBrk="1" hangingPunct="1">
              <a:spcBef>
                <a:spcPts val="1200"/>
              </a:spcBef>
              <a:buFont typeface="Wingdings" pitchFamily="2" charset="2"/>
              <a:buChar char="§"/>
              <a:defRPr/>
            </a:pPr>
            <a:r>
              <a:rPr lang="en-US" sz="1600" dirty="0">
                <a:solidFill>
                  <a:srgbClr val="000000"/>
                </a:solidFill>
                <a:latin typeface="Arial" panose="020B0604020202020204" pitchFamily="34" charset="0"/>
                <a:cs typeface="Arial" panose="020B0604020202020204" pitchFamily="34" charset="0"/>
              </a:rPr>
              <a:t>Prepare preliminary debt schedules for various financing scenarios, loan structures and terms, and modes of financing.  Assist locality in comparing available financing options. </a:t>
            </a:r>
          </a:p>
          <a:p>
            <a:pPr marL="342900" indent="-342900" eaLnBrk="1" hangingPunct="1">
              <a:buFont typeface="+mj-lt"/>
              <a:buAutoNum type="arabicPeriod"/>
              <a:defRPr/>
            </a:pPr>
            <a:endParaRPr lang="en-US" sz="1600" dirty="0">
              <a:solidFill>
                <a:srgbClr val="000000"/>
              </a:solidFill>
              <a:latin typeface="Arial" panose="020B0604020202020204" pitchFamily="34" charset="0"/>
              <a:cs typeface="Arial" panose="020B0604020202020204" pitchFamily="34" charset="0"/>
            </a:endParaRPr>
          </a:p>
          <a:p>
            <a:pPr marL="342900" indent="-342900" eaLnBrk="1" hangingPunct="1">
              <a:buFont typeface="+mj-lt"/>
              <a:buAutoNum type="arabicPeriod"/>
              <a:defRPr/>
            </a:pPr>
            <a:r>
              <a:rPr lang="en-US" sz="1600" dirty="0">
                <a:solidFill>
                  <a:srgbClr val="000000"/>
                </a:solidFill>
                <a:latin typeface="Arial" panose="020B0604020202020204" pitchFamily="34" charset="0"/>
                <a:cs typeface="Arial" panose="020B0604020202020204" pitchFamily="34" charset="0"/>
              </a:rPr>
              <a:t>Financing Implementation</a:t>
            </a:r>
          </a:p>
          <a:p>
            <a:pPr marL="800100" lvl="1" indent="-342900" eaLnBrk="1" hangingPunct="1">
              <a:spcBef>
                <a:spcPts val="1200"/>
              </a:spcBef>
              <a:buFont typeface="Wingdings" pitchFamily="2" charset="2"/>
              <a:buChar char="§"/>
              <a:defRPr/>
            </a:pPr>
            <a:r>
              <a:rPr lang="en-US" sz="1600" dirty="0">
                <a:solidFill>
                  <a:srgbClr val="000000"/>
                </a:solidFill>
                <a:latin typeface="Arial" panose="020B0604020202020204" pitchFamily="34" charset="0"/>
                <a:cs typeface="Arial" panose="020B0604020202020204" pitchFamily="34" charset="0"/>
              </a:rPr>
              <a:t>Assist borrowers in executing the selected financing option. </a:t>
            </a:r>
          </a:p>
          <a:p>
            <a:pPr marL="342900" indent="-342900" eaLnBrk="1" hangingPunct="1">
              <a:buFont typeface="+mj-lt"/>
              <a:buAutoNum type="arabicPeriod"/>
              <a:defRPr/>
            </a:pPr>
            <a:endParaRPr lang="en-US" sz="1600" dirty="0">
              <a:latin typeface="+mn-lt"/>
            </a:endParaRPr>
          </a:p>
          <a:p>
            <a:pPr marL="800100" lvl="1" indent="-342900" eaLnBrk="1" hangingPunct="1">
              <a:buFont typeface="Wingdings" pitchFamily="2" charset="2"/>
              <a:buChar char="§"/>
              <a:defRPr/>
            </a:pPr>
            <a:endParaRPr lang="en-US" sz="1600" dirty="0">
              <a:latin typeface="+mn-lt"/>
            </a:endParaRPr>
          </a:p>
          <a:p>
            <a:pPr marL="342900" indent="-342900" eaLnBrk="1" hangingPunct="1">
              <a:buFont typeface="Wingdings" pitchFamily="2" charset="2"/>
              <a:buChar char="§"/>
              <a:defRPr/>
            </a:pPr>
            <a:endParaRPr lang="en-US" sz="1600" dirty="0">
              <a:latin typeface="+mn-lt"/>
            </a:endParaRPr>
          </a:p>
          <a:p>
            <a:pPr eaLnBrk="1" hangingPunct="1">
              <a:defRPr/>
            </a:pPr>
            <a:endParaRPr lang="en-US" dirty="0"/>
          </a:p>
          <a:p>
            <a:pPr eaLnBrk="1" hangingPunct="1">
              <a:defRPr/>
            </a:pPr>
            <a:endParaRPr lang="en-US" dirty="0"/>
          </a:p>
        </p:txBody>
      </p:sp>
    </p:spTree>
    <p:extLst>
      <p:ext uri="{BB962C8B-B14F-4D97-AF65-F5344CB8AC3E}">
        <p14:creationId xmlns:p14="http://schemas.microsoft.com/office/powerpoint/2010/main" val="20012921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rban">
  <a:themeElements>
    <a:clrScheme name="Custom 2">
      <a:dk1>
        <a:srgbClr val="0B5394"/>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Urban">
  <a:themeElements>
    <a:clrScheme name="Custom 2">
      <a:dk1>
        <a:srgbClr val="0B5394"/>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9_Urban">
  <a:themeElements>
    <a:clrScheme name="Custom 2">
      <a:dk1>
        <a:srgbClr val="0B5394"/>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rgbClr val="0B5394"/>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Custom 2">
    <a:dk1>
      <a:srgbClr val="0B5394"/>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Custom 2">
    <a:dk1>
      <a:srgbClr val="0B5394"/>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Custom 2">
    <a:dk1>
      <a:srgbClr val="0B5394"/>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F420CFC25342468B625C868F00C447" ma:contentTypeVersion="12" ma:contentTypeDescription="Create a new document." ma:contentTypeScope="" ma:versionID="d8b926ad194a2108c686c1b82abde0c1">
  <xsd:schema xmlns:xsd="http://www.w3.org/2001/XMLSchema" xmlns:xs="http://www.w3.org/2001/XMLSchema" xmlns:p="http://schemas.microsoft.com/office/2006/metadata/properties" xmlns:ns2="c3461887-45b7-46c4-948b-7a5b0ac7d0a9" xmlns:ns3="4e6c2383-b53d-41b7-9776-0e32d66c77e2" targetNamespace="http://schemas.microsoft.com/office/2006/metadata/properties" ma:root="true" ma:fieldsID="9ccf4fdd61183f9e1199f1bf68cdb261" ns2:_="" ns3:_="">
    <xsd:import namespace="c3461887-45b7-46c4-948b-7a5b0ac7d0a9"/>
    <xsd:import namespace="4e6c2383-b53d-41b7-9776-0e32d66c77e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61887-45b7-46c4-948b-7a5b0ac7d0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6c2383-b53d-41b7-9776-0e32d66c77e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2C05C8-DFA3-43F8-9DB1-D2BD6612A1D2}"/>
</file>

<file path=customXml/itemProps2.xml><?xml version="1.0" encoding="utf-8"?>
<ds:datastoreItem xmlns:ds="http://schemas.openxmlformats.org/officeDocument/2006/customXml" ds:itemID="{6EC11D18-D21C-4085-AEC0-88ADBDDB92A7}"/>
</file>

<file path=customXml/itemProps3.xml><?xml version="1.0" encoding="utf-8"?>
<ds:datastoreItem xmlns:ds="http://schemas.openxmlformats.org/officeDocument/2006/customXml" ds:itemID="{FE0D68E9-BA80-4600-90ED-5FDE6BE64C12}"/>
</file>

<file path=docProps/app.xml><?xml version="1.0" encoding="utf-8"?>
<Properties xmlns="http://schemas.openxmlformats.org/officeDocument/2006/extended-properties" xmlns:vt="http://schemas.openxmlformats.org/officeDocument/2006/docPropsVTypes">
  <Template/>
  <TotalTime>31642</TotalTime>
  <Words>1584</Words>
  <Application>Microsoft Office PowerPoint</Application>
  <PresentationFormat>On-screen Show (4:3)</PresentationFormat>
  <Paragraphs>437</Paragraphs>
  <Slides>11</Slides>
  <Notes>11</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11</vt:i4>
      </vt:variant>
    </vt:vector>
  </HeadingPairs>
  <TitlesOfParts>
    <vt:vector size="22" baseType="lpstr">
      <vt:lpstr>Arial</vt:lpstr>
      <vt:lpstr>Franklin Gothic Medium</vt:lpstr>
      <vt:lpstr>Georgia</vt:lpstr>
      <vt:lpstr>Times New Roman</vt:lpstr>
      <vt:lpstr>Trebuchet MS</vt:lpstr>
      <vt:lpstr>Wingdings</vt:lpstr>
      <vt:lpstr>Wingdings 2</vt:lpstr>
      <vt:lpstr>PULSE</vt:lpstr>
      <vt:lpstr>Urban</vt:lpstr>
      <vt:lpstr>1_Urban</vt:lpstr>
      <vt:lpstr>9_Urban</vt:lpstr>
      <vt:lpstr>PowerPoint Presentation</vt:lpstr>
      <vt:lpstr>  About VML/VACo Finance</vt:lpstr>
      <vt:lpstr>  VML/VACo Finance is Virginia Local Governments’  Most Widely Used Financial Services Program     </vt:lpstr>
      <vt:lpstr>FOR VML MEMBERS VML/VACo Financing Programs</vt:lpstr>
      <vt:lpstr>FOR VML MEMBERS VML/VACo Financing Programs (cont.)</vt:lpstr>
      <vt:lpstr> VML/VACo Investment Services </vt:lpstr>
      <vt:lpstr>VIP Offers Two Investment Portfolios</vt:lpstr>
      <vt:lpstr> VML/VACo Investment Services (cont.)</vt:lpstr>
      <vt:lpstr>Municipal Advisory Services</vt:lpstr>
      <vt:lpstr>Accounting Services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VML and VaCo</dc:title>
  <dc:creator>Will Turnage</dc:creator>
  <cp:lastModifiedBy>Beau Blevins</cp:lastModifiedBy>
  <cp:revision>1675</cp:revision>
  <cp:lastPrinted>2020-09-30T18:13:24Z</cp:lastPrinted>
  <dcterms:created xsi:type="dcterms:W3CDTF">2003-02-18T00:03:59Z</dcterms:created>
  <dcterms:modified xsi:type="dcterms:W3CDTF">2020-10-02T14:53:56Z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0x010100A1F420CFC25342468B625C868F00C447</vt:lpwstr>
  </property>
</Properties>
</file>